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20104100" cy="15081250"/>
  <p:notesSz cx="20104100" cy="15081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jpg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507705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611" y="2393697"/>
            <a:ext cx="19074460" cy="412727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7807" y="8047179"/>
            <a:ext cx="16666158" cy="70308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1593" y="-318166"/>
            <a:ext cx="19100913" cy="2451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8445500"/>
            <a:ext cx="14072870" cy="3770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6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6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6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92543" y="377125"/>
            <a:ext cx="7319012" cy="1802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6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420" y="6301202"/>
            <a:ext cx="18093690" cy="8460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 /><Relationship Id="rId1" Type="http://schemas.openxmlformats.org/officeDocument/2006/relationships/slideLayout" Target="../slideLayouts/slideLayout5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 /><Relationship Id="rId1" Type="http://schemas.openxmlformats.org/officeDocument/2006/relationships/slideLayout" Target="../slideLayouts/slideLayout4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 /><Relationship Id="rId1" Type="http://schemas.openxmlformats.org/officeDocument/2006/relationships/slideLayout" Target="../slideLayouts/slideLayout5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mysql/mysql_r" TargetMode="External" /><Relationship Id="rId2" Type="http://schemas.openxmlformats.org/officeDocument/2006/relationships/hyperlink" Target="http://www.w3schools.com/php/default.asp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://www.geeksforgeeks.org/introduction-" TargetMode="External" /><Relationship Id="rId5" Type="http://schemas.openxmlformats.org/officeDocument/2006/relationships/hyperlink" Target="http://www.w3schools.com/css/default.asp" TargetMode="External" /><Relationship Id="rId4" Type="http://schemas.openxmlformats.org/officeDocument/2006/relationships/hyperlink" Target="http://www.javatpoint.com/servlet-tutorial" TargetMode="Externa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5078075"/>
          </a:xfrm>
          <a:custGeom>
            <a:avLst/>
            <a:gdLst/>
            <a:ahLst/>
            <a:cxnLst/>
            <a:rect l="l" t="t" r="r" b="b"/>
            <a:pathLst>
              <a:path w="20104100" h="15078075">
                <a:moveTo>
                  <a:pt x="20104099" y="15078074"/>
                </a:moveTo>
                <a:lnTo>
                  <a:pt x="0" y="15078074"/>
                </a:lnTo>
                <a:lnTo>
                  <a:pt x="0" y="0"/>
                </a:lnTo>
                <a:lnTo>
                  <a:pt x="20104099" y="0"/>
                </a:lnTo>
                <a:lnTo>
                  <a:pt x="20104099" y="15078074"/>
                </a:lnTo>
                <a:close/>
              </a:path>
            </a:pathLst>
          </a:custGeom>
          <a:solidFill>
            <a:srgbClr val="CBD8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801827" y="0"/>
            <a:ext cx="11302365" cy="15073630"/>
            <a:chOff x="8801827" y="0"/>
            <a:chExt cx="11302365" cy="15073630"/>
          </a:xfrm>
        </p:grpSpPr>
        <p:sp>
          <p:nvSpPr>
            <p:cNvPr id="4" name="object 4"/>
            <p:cNvSpPr/>
            <p:nvPr/>
          </p:nvSpPr>
          <p:spPr>
            <a:xfrm>
              <a:off x="10967248" y="9371162"/>
              <a:ext cx="9137015" cy="5702300"/>
            </a:xfrm>
            <a:custGeom>
              <a:avLst/>
              <a:gdLst/>
              <a:ahLst/>
              <a:cxnLst/>
              <a:rect l="l" t="t" r="r" b="b"/>
              <a:pathLst>
                <a:path w="9137015" h="5702300">
                  <a:moveTo>
                    <a:pt x="6416920" y="12700"/>
                  </a:moveTo>
                  <a:lnTo>
                    <a:pt x="5627989" y="12700"/>
                  </a:lnTo>
                  <a:lnTo>
                    <a:pt x="5677237" y="0"/>
                  </a:lnTo>
                  <a:lnTo>
                    <a:pt x="6367671" y="0"/>
                  </a:lnTo>
                  <a:lnTo>
                    <a:pt x="6416920" y="12700"/>
                  </a:lnTo>
                  <a:close/>
                </a:path>
                <a:path w="9137015" h="5702300">
                  <a:moveTo>
                    <a:pt x="6613618" y="25400"/>
                  </a:moveTo>
                  <a:lnTo>
                    <a:pt x="5431290" y="25400"/>
                  </a:lnTo>
                  <a:lnTo>
                    <a:pt x="5480420" y="12700"/>
                  </a:lnTo>
                  <a:lnTo>
                    <a:pt x="6564488" y="12700"/>
                  </a:lnTo>
                  <a:lnTo>
                    <a:pt x="6613618" y="25400"/>
                  </a:lnTo>
                  <a:close/>
                </a:path>
                <a:path w="9137015" h="5702300">
                  <a:moveTo>
                    <a:pt x="6711749" y="38100"/>
                  </a:moveTo>
                  <a:lnTo>
                    <a:pt x="5333159" y="38100"/>
                  </a:lnTo>
                  <a:lnTo>
                    <a:pt x="5382200" y="25400"/>
                  </a:lnTo>
                  <a:lnTo>
                    <a:pt x="6662708" y="25400"/>
                  </a:lnTo>
                  <a:lnTo>
                    <a:pt x="6711749" y="38100"/>
                  </a:lnTo>
                  <a:close/>
                </a:path>
                <a:path w="9137015" h="5702300">
                  <a:moveTo>
                    <a:pt x="6809683" y="50800"/>
                  </a:moveTo>
                  <a:lnTo>
                    <a:pt x="5235225" y="50800"/>
                  </a:lnTo>
                  <a:lnTo>
                    <a:pt x="5284167" y="38100"/>
                  </a:lnTo>
                  <a:lnTo>
                    <a:pt x="6760741" y="38100"/>
                  </a:lnTo>
                  <a:lnTo>
                    <a:pt x="6809683" y="50800"/>
                  </a:lnTo>
                  <a:close/>
                </a:path>
                <a:path w="9137015" h="5702300">
                  <a:moveTo>
                    <a:pt x="6907419" y="63500"/>
                  </a:moveTo>
                  <a:lnTo>
                    <a:pt x="5137489" y="63500"/>
                  </a:lnTo>
                  <a:lnTo>
                    <a:pt x="5186332" y="50800"/>
                  </a:lnTo>
                  <a:lnTo>
                    <a:pt x="6858576" y="50800"/>
                  </a:lnTo>
                  <a:lnTo>
                    <a:pt x="6907419" y="63500"/>
                  </a:lnTo>
                  <a:close/>
                </a:path>
                <a:path w="9137015" h="5702300">
                  <a:moveTo>
                    <a:pt x="7004918" y="76200"/>
                  </a:moveTo>
                  <a:lnTo>
                    <a:pt x="5039989" y="76200"/>
                  </a:lnTo>
                  <a:lnTo>
                    <a:pt x="5088704" y="63500"/>
                  </a:lnTo>
                  <a:lnTo>
                    <a:pt x="6956203" y="63500"/>
                  </a:lnTo>
                  <a:lnTo>
                    <a:pt x="7004918" y="76200"/>
                  </a:lnTo>
                  <a:close/>
                </a:path>
                <a:path w="9137015" h="5702300">
                  <a:moveTo>
                    <a:pt x="7199088" y="114300"/>
                  </a:moveTo>
                  <a:lnTo>
                    <a:pt x="4845819" y="114300"/>
                  </a:lnTo>
                  <a:lnTo>
                    <a:pt x="4991343" y="76200"/>
                  </a:lnTo>
                  <a:lnTo>
                    <a:pt x="7053564" y="76200"/>
                  </a:lnTo>
                  <a:lnTo>
                    <a:pt x="7199088" y="114300"/>
                  </a:lnTo>
                  <a:close/>
                </a:path>
                <a:path w="9137015" h="5702300">
                  <a:moveTo>
                    <a:pt x="9136851" y="5702300"/>
                  </a:moveTo>
                  <a:lnTo>
                    <a:pt x="0" y="5702300"/>
                  </a:lnTo>
                  <a:lnTo>
                    <a:pt x="1112" y="5676900"/>
                  </a:lnTo>
                  <a:lnTo>
                    <a:pt x="4137" y="5626100"/>
                  </a:lnTo>
                  <a:lnTo>
                    <a:pt x="7566" y="5575300"/>
                  </a:lnTo>
                  <a:lnTo>
                    <a:pt x="11397" y="5537200"/>
                  </a:lnTo>
                  <a:lnTo>
                    <a:pt x="15630" y="5486400"/>
                  </a:lnTo>
                  <a:lnTo>
                    <a:pt x="20266" y="5435600"/>
                  </a:lnTo>
                  <a:lnTo>
                    <a:pt x="25304" y="5384800"/>
                  </a:lnTo>
                  <a:lnTo>
                    <a:pt x="30742" y="5334000"/>
                  </a:lnTo>
                  <a:lnTo>
                    <a:pt x="36581" y="5283200"/>
                  </a:lnTo>
                  <a:lnTo>
                    <a:pt x="42821" y="5232400"/>
                  </a:lnTo>
                  <a:lnTo>
                    <a:pt x="49462" y="5194300"/>
                  </a:lnTo>
                  <a:lnTo>
                    <a:pt x="56503" y="5143500"/>
                  </a:lnTo>
                  <a:lnTo>
                    <a:pt x="63943" y="5092700"/>
                  </a:lnTo>
                  <a:lnTo>
                    <a:pt x="71782" y="5041900"/>
                  </a:lnTo>
                  <a:lnTo>
                    <a:pt x="80018" y="4991100"/>
                  </a:lnTo>
                  <a:lnTo>
                    <a:pt x="88652" y="4940300"/>
                  </a:lnTo>
                  <a:lnTo>
                    <a:pt x="97683" y="4902200"/>
                  </a:lnTo>
                  <a:lnTo>
                    <a:pt x="107112" y="4851400"/>
                  </a:lnTo>
                  <a:lnTo>
                    <a:pt x="116938" y="4800600"/>
                  </a:lnTo>
                  <a:lnTo>
                    <a:pt x="127157" y="4749800"/>
                  </a:lnTo>
                  <a:lnTo>
                    <a:pt x="137770" y="4699000"/>
                  </a:lnTo>
                  <a:lnTo>
                    <a:pt x="148777" y="4660900"/>
                  </a:lnTo>
                  <a:lnTo>
                    <a:pt x="160178" y="4610100"/>
                  </a:lnTo>
                  <a:lnTo>
                    <a:pt x="171972" y="4559300"/>
                  </a:lnTo>
                  <a:lnTo>
                    <a:pt x="184159" y="4508500"/>
                  </a:lnTo>
                  <a:lnTo>
                    <a:pt x="196734" y="4457700"/>
                  </a:lnTo>
                  <a:lnTo>
                    <a:pt x="209699" y="4419600"/>
                  </a:lnTo>
                  <a:lnTo>
                    <a:pt x="223052" y="4368800"/>
                  </a:lnTo>
                  <a:lnTo>
                    <a:pt x="236795" y="4318000"/>
                  </a:lnTo>
                  <a:lnTo>
                    <a:pt x="250927" y="4279900"/>
                  </a:lnTo>
                  <a:lnTo>
                    <a:pt x="265445" y="4229100"/>
                  </a:lnTo>
                  <a:lnTo>
                    <a:pt x="280346" y="4178300"/>
                  </a:lnTo>
                  <a:lnTo>
                    <a:pt x="295631" y="4127500"/>
                  </a:lnTo>
                  <a:lnTo>
                    <a:pt x="311299" y="4089400"/>
                  </a:lnTo>
                  <a:lnTo>
                    <a:pt x="327350" y="4038600"/>
                  </a:lnTo>
                  <a:lnTo>
                    <a:pt x="343785" y="3987800"/>
                  </a:lnTo>
                  <a:lnTo>
                    <a:pt x="360600" y="3949700"/>
                  </a:lnTo>
                  <a:lnTo>
                    <a:pt x="377791" y="3898900"/>
                  </a:lnTo>
                  <a:lnTo>
                    <a:pt x="395360" y="3848100"/>
                  </a:lnTo>
                  <a:lnTo>
                    <a:pt x="413304" y="3810000"/>
                  </a:lnTo>
                  <a:lnTo>
                    <a:pt x="431626" y="3759200"/>
                  </a:lnTo>
                  <a:lnTo>
                    <a:pt x="450324" y="3721100"/>
                  </a:lnTo>
                  <a:lnTo>
                    <a:pt x="469395" y="3670300"/>
                  </a:lnTo>
                  <a:lnTo>
                    <a:pt x="488835" y="3632200"/>
                  </a:lnTo>
                  <a:lnTo>
                    <a:pt x="508644" y="3581400"/>
                  </a:lnTo>
                  <a:lnTo>
                    <a:pt x="528823" y="3530600"/>
                  </a:lnTo>
                  <a:lnTo>
                    <a:pt x="549370" y="3492500"/>
                  </a:lnTo>
                  <a:lnTo>
                    <a:pt x="570287" y="3441700"/>
                  </a:lnTo>
                  <a:lnTo>
                    <a:pt x="591568" y="3403600"/>
                  </a:lnTo>
                  <a:lnTo>
                    <a:pt x="613210" y="3352800"/>
                  </a:lnTo>
                  <a:lnTo>
                    <a:pt x="635213" y="3314700"/>
                  </a:lnTo>
                  <a:lnTo>
                    <a:pt x="657576" y="3263900"/>
                  </a:lnTo>
                  <a:lnTo>
                    <a:pt x="680300" y="3225800"/>
                  </a:lnTo>
                  <a:lnTo>
                    <a:pt x="703384" y="3187700"/>
                  </a:lnTo>
                  <a:lnTo>
                    <a:pt x="726824" y="3136900"/>
                  </a:lnTo>
                  <a:lnTo>
                    <a:pt x="750616" y="3098800"/>
                  </a:lnTo>
                  <a:lnTo>
                    <a:pt x="774759" y="3048000"/>
                  </a:lnTo>
                  <a:lnTo>
                    <a:pt x="799253" y="3009900"/>
                  </a:lnTo>
                  <a:lnTo>
                    <a:pt x="824099" y="2971800"/>
                  </a:lnTo>
                  <a:lnTo>
                    <a:pt x="849295" y="2921000"/>
                  </a:lnTo>
                  <a:lnTo>
                    <a:pt x="874838" y="2882900"/>
                  </a:lnTo>
                  <a:lnTo>
                    <a:pt x="900722" y="2844800"/>
                  </a:lnTo>
                  <a:lnTo>
                    <a:pt x="926947" y="2794000"/>
                  </a:lnTo>
                  <a:lnTo>
                    <a:pt x="953514" y="2755900"/>
                  </a:lnTo>
                  <a:lnTo>
                    <a:pt x="980421" y="2717800"/>
                  </a:lnTo>
                  <a:lnTo>
                    <a:pt x="1007669" y="2679700"/>
                  </a:lnTo>
                  <a:lnTo>
                    <a:pt x="1035253" y="2628900"/>
                  </a:lnTo>
                  <a:lnTo>
                    <a:pt x="1063167" y="2590800"/>
                  </a:lnTo>
                  <a:lnTo>
                    <a:pt x="1091412" y="2552700"/>
                  </a:lnTo>
                  <a:lnTo>
                    <a:pt x="1119986" y="2514600"/>
                  </a:lnTo>
                  <a:lnTo>
                    <a:pt x="1148890" y="2476500"/>
                  </a:lnTo>
                  <a:lnTo>
                    <a:pt x="1178124" y="2438400"/>
                  </a:lnTo>
                  <a:lnTo>
                    <a:pt x="1207683" y="2387600"/>
                  </a:lnTo>
                  <a:lnTo>
                    <a:pt x="1237560" y="2349500"/>
                  </a:lnTo>
                  <a:lnTo>
                    <a:pt x="1267755" y="2311400"/>
                  </a:lnTo>
                  <a:lnTo>
                    <a:pt x="1298268" y="2273300"/>
                  </a:lnTo>
                  <a:lnTo>
                    <a:pt x="1329100" y="2235200"/>
                  </a:lnTo>
                  <a:lnTo>
                    <a:pt x="1360250" y="2197100"/>
                  </a:lnTo>
                  <a:lnTo>
                    <a:pt x="1391712" y="2159000"/>
                  </a:lnTo>
                  <a:lnTo>
                    <a:pt x="1423480" y="2120900"/>
                  </a:lnTo>
                  <a:lnTo>
                    <a:pt x="1455553" y="2082800"/>
                  </a:lnTo>
                  <a:lnTo>
                    <a:pt x="1487932" y="2044700"/>
                  </a:lnTo>
                  <a:lnTo>
                    <a:pt x="1520617" y="2006600"/>
                  </a:lnTo>
                  <a:lnTo>
                    <a:pt x="1553607" y="1968500"/>
                  </a:lnTo>
                  <a:lnTo>
                    <a:pt x="1586897" y="1943100"/>
                  </a:lnTo>
                  <a:lnTo>
                    <a:pt x="1654353" y="1866900"/>
                  </a:lnTo>
                  <a:lnTo>
                    <a:pt x="1722979" y="1790700"/>
                  </a:lnTo>
                  <a:lnTo>
                    <a:pt x="1757730" y="1765300"/>
                  </a:lnTo>
                  <a:lnTo>
                    <a:pt x="1792767" y="1727200"/>
                  </a:lnTo>
                  <a:lnTo>
                    <a:pt x="1863676" y="1651000"/>
                  </a:lnTo>
                  <a:lnTo>
                    <a:pt x="1899548" y="1625600"/>
                  </a:lnTo>
                  <a:lnTo>
                    <a:pt x="1935699" y="1587500"/>
                  </a:lnTo>
                  <a:lnTo>
                    <a:pt x="1972128" y="1562100"/>
                  </a:lnTo>
                  <a:lnTo>
                    <a:pt x="2045791" y="1485900"/>
                  </a:lnTo>
                  <a:lnTo>
                    <a:pt x="2083018" y="1460500"/>
                  </a:lnTo>
                  <a:lnTo>
                    <a:pt x="2120509" y="1422400"/>
                  </a:lnTo>
                  <a:lnTo>
                    <a:pt x="2158264" y="1397000"/>
                  </a:lnTo>
                  <a:lnTo>
                    <a:pt x="2196282" y="1358900"/>
                  </a:lnTo>
                  <a:lnTo>
                    <a:pt x="2234556" y="1333500"/>
                  </a:lnTo>
                  <a:lnTo>
                    <a:pt x="2273079" y="1295400"/>
                  </a:lnTo>
                  <a:lnTo>
                    <a:pt x="2350870" y="1244600"/>
                  </a:lnTo>
                  <a:lnTo>
                    <a:pt x="2390138" y="1206500"/>
                  </a:lnTo>
                  <a:lnTo>
                    <a:pt x="2469411" y="1155700"/>
                  </a:lnTo>
                  <a:lnTo>
                    <a:pt x="2509400" y="1117600"/>
                  </a:lnTo>
                  <a:lnTo>
                    <a:pt x="2671682" y="1016000"/>
                  </a:lnTo>
                  <a:lnTo>
                    <a:pt x="2712825" y="977900"/>
                  </a:lnTo>
                  <a:lnTo>
                    <a:pt x="2879559" y="876300"/>
                  </a:lnTo>
                  <a:lnTo>
                    <a:pt x="3135926" y="723900"/>
                  </a:lnTo>
                  <a:lnTo>
                    <a:pt x="3179352" y="711200"/>
                  </a:lnTo>
                  <a:lnTo>
                    <a:pt x="3354905" y="609600"/>
                  </a:lnTo>
                  <a:lnTo>
                    <a:pt x="3399247" y="596900"/>
                  </a:lnTo>
                  <a:lnTo>
                    <a:pt x="3488467" y="546100"/>
                  </a:lnTo>
                  <a:lnTo>
                    <a:pt x="3533327" y="533400"/>
                  </a:lnTo>
                  <a:lnTo>
                    <a:pt x="3578350" y="508000"/>
                  </a:lnTo>
                  <a:lnTo>
                    <a:pt x="3623537" y="495300"/>
                  </a:lnTo>
                  <a:lnTo>
                    <a:pt x="3668888" y="469900"/>
                  </a:lnTo>
                  <a:lnTo>
                    <a:pt x="3714402" y="457200"/>
                  </a:lnTo>
                  <a:lnTo>
                    <a:pt x="3760070" y="431800"/>
                  </a:lnTo>
                  <a:lnTo>
                    <a:pt x="3805884" y="419100"/>
                  </a:lnTo>
                  <a:lnTo>
                    <a:pt x="3851844" y="393700"/>
                  </a:lnTo>
                  <a:lnTo>
                    <a:pt x="3944198" y="368300"/>
                  </a:lnTo>
                  <a:lnTo>
                    <a:pt x="3990593" y="342900"/>
                  </a:lnTo>
                  <a:lnTo>
                    <a:pt x="4083783" y="317500"/>
                  </a:lnTo>
                  <a:lnTo>
                    <a:pt x="4130567" y="292100"/>
                  </a:lnTo>
                  <a:lnTo>
                    <a:pt x="4797459" y="114300"/>
                  </a:lnTo>
                  <a:lnTo>
                    <a:pt x="7247448" y="114300"/>
                  </a:lnTo>
                  <a:lnTo>
                    <a:pt x="7914340" y="292100"/>
                  </a:lnTo>
                  <a:lnTo>
                    <a:pt x="7961125" y="317500"/>
                  </a:lnTo>
                  <a:lnTo>
                    <a:pt x="8054314" y="342900"/>
                  </a:lnTo>
                  <a:lnTo>
                    <a:pt x="8100709" y="368300"/>
                  </a:lnTo>
                  <a:lnTo>
                    <a:pt x="8193063" y="393700"/>
                  </a:lnTo>
                  <a:lnTo>
                    <a:pt x="8239022" y="419100"/>
                  </a:lnTo>
                  <a:lnTo>
                    <a:pt x="8284836" y="431800"/>
                  </a:lnTo>
                  <a:lnTo>
                    <a:pt x="8330505" y="457200"/>
                  </a:lnTo>
                  <a:lnTo>
                    <a:pt x="8376019" y="469900"/>
                  </a:lnTo>
                  <a:lnTo>
                    <a:pt x="8421370" y="495300"/>
                  </a:lnTo>
                  <a:lnTo>
                    <a:pt x="8466557" y="508000"/>
                  </a:lnTo>
                  <a:lnTo>
                    <a:pt x="8511580" y="533400"/>
                  </a:lnTo>
                  <a:lnTo>
                    <a:pt x="8556440" y="546100"/>
                  </a:lnTo>
                  <a:lnTo>
                    <a:pt x="8645660" y="596900"/>
                  </a:lnTo>
                  <a:lnTo>
                    <a:pt x="8690002" y="609600"/>
                  </a:lnTo>
                  <a:lnTo>
                    <a:pt x="8865556" y="711200"/>
                  </a:lnTo>
                  <a:lnTo>
                    <a:pt x="8908981" y="723900"/>
                  </a:lnTo>
                  <a:lnTo>
                    <a:pt x="9123125" y="850900"/>
                  </a:lnTo>
                  <a:lnTo>
                    <a:pt x="9136851" y="863600"/>
                  </a:lnTo>
                  <a:lnTo>
                    <a:pt x="9136851" y="5702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38479" y="14623910"/>
              <a:ext cx="7618095" cy="0"/>
            </a:xfrm>
            <a:custGeom>
              <a:avLst/>
              <a:gdLst/>
              <a:ahLst/>
              <a:cxnLst/>
              <a:rect l="l" t="t" r="r" b="b"/>
              <a:pathLst>
                <a:path w="7618094">
                  <a:moveTo>
                    <a:pt x="0" y="0"/>
                  </a:moveTo>
                  <a:lnTo>
                    <a:pt x="7617615" y="0"/>
                  </a:lnTo>
                </a:path>
              </a:pathLst>
            </a:custGeom>
            <a:ln w="61080">
              <a:solidFill>
                <a:srgbClr val="500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1827" y="0"/>
              <a:ext cx="11299830" cy="1104807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097911"/>
            <a:ext cx="8457382" cy="798016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9132" y="0"/>
            <a:ext cx="8663305" cy="3691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50" spc="-5970" dirty="0">
                <a:solidFill>
                  <a:srgbClr val="5E83E3"/>
                </a:solidFill>
                <a:latin typeface="Tahoma"/>
                <a:cs typeface="Tahoma"/>
              </a:rPr>
              <a:t>VACCINE</a:t>
            </a:r>
            <a:endParaRPr sz="240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132" y="2584293"/>
            <a:ext cx="18587720" cy="11557635"/>
          </a:xfrm>
          <a:prstGeom prst="rect">
            <a:avLst/>
          </a:prstGeom>
        </p:spPr>
        <p:txBody>
          <a:bodyPr vert="horz" wrap="square" lIns="0" tIns="1080135" rIns="0" bIns="0" rtlCol="0">
            <a:spAutoFit/>
          </a:bodyPr>
          <a:lstStyle/>
          <a:p>
            <a:pPr marL="12700" marR="4191635">
              <a:lnSpc>
                <a:spcPct val="70900"/>
              </a:lnSpc>
              <a:spcBef>
                <a:spcPts val="8505"/>
              </a:spcBef>
            </a:pPr>
            <a:r>
              <a:rPr sz="24050" b="1" spc="-7100" dirty="0">
                <a:solidFill>
                  <a:srgbClr val="5E83E3"/>
                </a:solidFill>
                <a:latin typeface="Tahoma"/>
                <a:cs typeface="Tahoma"/>
              </a:rPr>
              <a:t>R</a:t>
            </a:r>
            <a:r>
              <a:rPr sz="24050" b="1" spc="-5060" dirty="0">
                <a:solidFill>
                  <a:srgbClr val="5E83E3"/>
                </a:solidFill>
                <a:latin typeface="Tahoma"/>
                <a:cs typeface="Tahoma"/>
              </a:rPr>
              <a:t>E</a:t>
            </a:r>
            <a:r>
              <a:rPr sz="24050" b="1" spc="-7534" dirty="0">
                <a:solidFill>
                  <a:srgbClr val="5E83E3"/>
                </a:solidFill>
                <a:latin typeface="Tahoma"/>
                <a:cs typeface="Tahoma"/>
              </a:rPr>
              <a:t>G</a:t>
            </a:r>
            <a:r>
              <a:rPr sz="24050" b="1" spc="-6965" dirty="0">
                <a:solidFill>
                  <a:srgbClr val="5E83E3"/>
                </a:solidFill>
                <a:latin typeface="Tahoma"/>
                <a:cs typeface="Tahoma"/>
              </a:rPr>
              <a:t>I</a:t>
            </a:r>
            <a:r>
              <a:rPr sz="24050" b="1" spc="-5515" dirty="0">
                <a:solidFill>
                  <a:srgbClr val="5E83E3"/>
                </a:solidFill>
                <a:latin typeface="Tahoma"/>
                <a:cs typeface="Tahoma"/>
              </a:rPr>
              <a:t>S</a:t>
            </a:r>
            <a:r>
              <a:rPr sz="24050" b="1" spc="-4580" dirty="0">
                <a:solidFill>
                  <a:srgbClr val="5E83E3"/>
                </a:solidFill>
                <a:latin typeface="Tahoma"/>
                <a:cs typeface="Tahoma"/>
              </a:rPr>
              <a:t>T</a:t>
            </a:r>
            <a:r>
              <a:rPr sz="24050" b="1" spc="-7100" dirty="0">
                <a:solidFill>
                  <a:srgbClr val="5E83E3"/>
                </a:solidFill>
                <a:latin typeface="Tahoma"/>
                <a:cs typeface="Tahoma"/>
              </a:rPr>
              <a:t>R</a:t>
            </a:r>
            <a:r>
              <a:rPr sz="24050" b="1" spc="-6220" dirty="0">
                <a:solidFill>
                  <a:srgbClr val="5E83E3"/>
                </a:solidFill>
                <a:latin typeface="Tahoma"/>
                <a:cs typeface="Tahoma"/>
              </a:rPr>
              <a:t>A</a:t>
            </a:r>
            <a:r>
              <a:rPr sz="24050" b="1" spc="-4580" dirty="0">
                <a:solidFill>
                  <a:srgbClr val="5E83E3"/>
                </a:solidFill>
                <a:latin typeface="Tahoma"/>
                <a:cs typeface="Tahoma"/>
              </a:rPr>
              <a:t>T</a:t>
            </a:r>
            <a:r>
              <a:rPr sz="24050" b="1" spc="-6965" dirty="0">
                <a:solidFill>
                  <a:srgbClr val="5E83E3"/>
                </a:solidFill>
                <a:latin typeface="Tahoma"/>
                <a:cs typeface="Tahoma"/>
              </a:rPr>
              <a:t>I</a:t>
            </a:r>
            <a:r>
              <a:rPr sz="24050" b="1" spc="-8009" dirty="0">
                <a:solidFill>
                  <a:srgbClr val="5E83E3"/>
                </a:solidFill>
                <a:latin typeface="Tahoma"/>
                <a:cs typeface="Tahoma"/>
              </a:rPr>
              <a:t>O</a:t>
            </a:r>
            <a:r>
              <a:rPr sz="24050" b="1" spc="-3720" dirty="0">
                <a:solidFill>
                  <a:srgbClr val="5E83E3"/>
                </a:solidFill>
                <a:latin typeface="Tahoma"/>
                <a:cs typeface="Tahoma"/>
              </a:rPr>
              <a:t>N  </a:t>
            </a:r>
            <a:r>
              <a:rPr sz="24050" b="1" spc="-5870" dirty="0">
                <a:solidFill>
                  <a:srgbClr val="5E83E3"/>
                </a:solidFill>
                <a:latin typeface="Tahoma"/>
                <a:cs typeface="Tahoma"/>
              </a:rPr>
              <a:t>PORTAL</a:t>
            </a:r>
            <a:endParaRPr sz="24050">
              <a:latin typeface="Tahoma"/>
              <a:cs typeface="Tahoma"/>
            </a:endParaRPr>
          </a:p>
          <a:p>
            <a:pPr marL="12028170" marR="5080">
              <a:lnSpc>
                <a:spcPct val="115700"/>
              </a:lnSpc>
              <a:spcBef>
                <a:spcPts val="15650"/>
              </a:spcBef>
            </a:pPr>
            <a:r>
              <a:rPr sz="4650" b="1" spc="-204" dirty="0">
                <a:solidFill>
                  <a:srgbClr val="5E83E3"/>
                </a:solidFill>
                <a:latin typeface="Trebuchet MS"/>
                <a:cs typeface="Trebuchet MS"/>
              </a:rPr>
              <a:t>Jenfer</a:t>
            </a:r>
            <a:r>
              <a:rPr sz="4650" b="1" spc="70" dirty="0">
                <a:solidFill>
                  <a:srgbClr val="5E83E3"/>
                </a:solidFill>
                <a:latin typeface="Trebuchet MS"/>
                <a:cs typeface="Trebuchet MS"/>
              </a:rPr>
              <a:t> </a:t>
            </a:r>
            <a:r>
              <a:rPr sz="4650" b="1" spc="-15" dirty="0">
                <a:solidFill>
                  <a:srgbClr val="5E83E3"/>
                </a:solidFill>
                <a:latin typeface="Trebuchet MS"/>
                <a:cs typeface="Trebuchet MS"/>
              </a:rPr>
              <a:t>Rithika</a:t>
            </a:r>
            <a:r>
              <a:rPr sz="4650" b="1" spc="70" dirty="0">
                <a:solidFill>
                  <a:srgbClr val="5E83E3"/>
                </a:solidFill>
                <a:latin typeface="Trebuchet MS"/>
                <a:cs typeface="Trebuchet MS"/>
              </a:rPr>
              <a:t> </a:t>
            </a:r>
            <a:r>
              <a:rPr sz="4650" b="1" spc="-245" dirty="0">
                <a:solidFill>
                  <a:srgbClr val="5E83E3"/>
                </a:solidFill>
                <a:latin typeface="Trebuchet MS"/>
                <a:cs typeface="Trebuchet MS"/>
              </a:rPr>
              <a:t>MS194414 </a:t>
            </a:r>
            <a:r>
              <a:rPr sz="4650" b="1" spc="-1385" dirty="0">
                <a:solidFill>
                  <a:srgbClr val="5E83E3"/>
                </a:solidFill>
                <a:latin typeface="Trebuchet MS"/>
                <a:cs typeface="Trebuchet MS"/>
              </a:rPr>
              <a:t> </a:t>
            </a:r>
            <a:r>
              <a:rPr sz="4650" b="1" spc="150" dirty="0">
                <a:solidFill>
                  <a:srgbClr val="5E83E3"/>
                </a:solidFill>
                <a:latin typeface="Trebuchet MS"/>
                <a:cs typeface="Trebuchet MS"/>
              </a:rPr>
              <a:t>Nitya</a:t>
            </a:r>
            <a:r>
              <a:rPr sz="4650" b="1" spc="75" dirty="0">
                <a:solidFill>
                  <a:srgbClr val="5E83E3"/>
                </a:solidFill>
                <a:latin typeface="Trebuchet MS"/>
                <a:cs typeface="Trebuchet MS"/>
              </a:rPr>
              <a:t> </a:t>
            </a:r>
            <a:r>
              <a:rPr sz="4650" b="1" spc="-250" dirty="0">
                <a:solidFill>
                  <a:srgbClr val="5E83E3"/>
                </a:solidFill>
                <a:latin typeface="Trebuchet MS"/>
                <a:cs typeface="Trebuchet MS"/>
              </a:rPr>
              <a:t>MS194418</a:t>
            </a:r>
            <a:endParaRPr sz="4650">
              <a:latin typeface="Trebuchet MS"/>
              <a:cs typeface="Trebuchet MS"/>
            </a:endParaRPr>
          </a:p>
          <a:p>
            <a:pPr marL="12028170" marR="2606675">
              <a:lnSpc>
                <a:spcPct val="115700"/>
              </a:lnSpc>
              <a:spcBef>
                <a:spcPts val="5"/>
              </a:spcBef>
            </a:pPr>
            <a:r>
              <a:rPr sz="4650" b="1" spc="80" dirty="0">
                <a:solidFill>
                  <a:srgbClr val="5E83E3"/>
                </a:solidFill>
                <a:latin typeface="Trebuchet MS"/>
                <a:cs typeface="Trebuchet MS"/>
              </a:rPr>
              <a:t>Arya </a:t>
            </a:r>
            <a:r>
              <a:rPr sz="4650" b="1" spc="-365" dirty="0">
                <a:solidFill>
                  <a:srgbClr val="5E83E3"/>
                </a:solidFill>
                <a:latin typeface="Trebuchet MS"/>
                <a:cs typeface="Trebuchet MS"/>
              </a:rPr>
              <a:t>MS194411 </a:t>
            </a:r>
            <a:r>
              <a:rPr sz="4650" b="1" spc="-1395" dirty="0">
                <a:solidFill>
                  <a:srgbClr val="5E83E3"/>
                </a:solidFill>
                <a:latin typeface="Trebuchet MS"/>
                <a:cs typeface="Trebuchet MS"/>
              </a:rPr>
              <a:t> </a:t>
            </a:r>
            <a:r>
              <a:rPr sz="4650" b="1" spc="170" dirty="0">
                <a:solidFill>
                  <a:srgbClr val="5E83E3"/>
                </a:solidFill>
                <a:latin typeface="Trebuchet MS"/>
                <a:cs typeface="Trebuchet MS"/>
              </a:rPr>
              <a:t>Uma</a:t>
            </a:r>
            <a:r>
              <a:rPr sz="4650" b="1" spc="10" dirty="0">
                <a:solidFill>
                  <a:srgbClr val="5E83E3"/>
                </a:solidFill>
                <a:latin typeface="Trebuchet MS"/>
                <a:cs typeface="Trebuchet MS"/>
              </a:rPr>
              <a:t> </a:t>
            </a:r>
            <a:r>
              <a:rPr sz="4650" b="1" spc="-55" dirty="0">
                <a:solidFill>
                  <a:srgbClr val="5E83E3"/>
                </a:solidFill>
                <a:latin typeface="Trebuchet MS"/>
                <a:cs typeface="Trebuchet MS"/>
              </a:rPr>
              <a:t>MS19904</a:t>
            </a:r>
            <a:endParaRPr sz="4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078075"/>
            <a:chOff x="0" y="0"/>
            <a:chExt cx="20104100" cy="15078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5078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133" y="2179951"/>
              <a:ext cx="18516014" cy="107152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576820">
              <a:lnSpc>
                <a:spcPct val="116199"/>
              </a:lnSpc>
              <a:spcBef>
                <a:spcPts val="95"/>
              </a:spcBef>
            </a:pPr>
            <a:r>
              <a:rPr spc="390" dirty="0"/>
              <a:t>Data</a:t>
            </a:r>
            <a:r>
              <a:rPr spc="65" dirty="0"/>
              <a:t> </a:t>
            </a:r>
            <a:r>
              <a:rPr spc="-30" dirty="0"/>
              <a:t>Dictionary </a:t>
            </a:r>
            <a:r>
              <a:rPr spc="-2050" dirty="0"/>
              <a:t> </a:t>
            </a:r>
            <a:r>
              <a:rPr spc="-50" dirty="0"/>
              <a:t>Appointment</a:t>
            </a:r>
            <a:r>
              <a:rPr spc="114" dirty="0"/>
              <a:t> </a:t>
            </a:r>
            <a:r>
              <a:rPr spc="-5" dirty="0"/>
              <a:t>table</a:t>
            </a:r>
            <a:r>
              <a:rPr spc="114" dirty="0"/>
              <a:t> </a:t>
            </a:r>
            <a:r>
              <a:rPr spc="229" dirty="0"/>
              <a:t>data</a:t>
            </a:r>
            <a:r>
              <a:rPr spc="120" dirty="0"/>
              <a:t> </a:t>
            </a:r>
            <a:r>
              <a:rPr spc="-95" dirty="0"/>
              <a:t>dictionary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503" y="6376094"/>
            <a:ext cx="11686540" cy="1054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750" b="1" spc="-105" dirty="0">
                <a:latin typeface="Trebuchet MS"/>
                <a:cs typeface="Trebuchet MS"/>
              </a:rPr>
              <a:t>Persons</a:t>
            </a:r>
            <a:r>
              <a:rPr sz="6750" b="1" spc="100" dirty="0">
                <a:latin typeface="Trebuchet MS"/>
                <a:cs typeface="Trebuchet MS"/>
              </a:rPr>
              <a:t> </a:t>
            </a:r>
            <a:r>
              <a:rPr sz="6750" b="1" spc="-15" dirty="0">
                <a:latin typeface="Trebuchet MS"/>
                <a:cs typeface="Trebuchet MS"/>
              </a:rPr>
              <a:t>table</a:t>
            </a:r>
            <a:r>
              <a:rPr sz="6750" b="1" spc="100" dirty="0">
                <a:latin typeface="Trebuchet MS"/>
                <a:cs typeface="Trebuchet MS"/>
              </a:rPr>
              <a:t> </a:t>
            </a:r>
            <a:r>
              <a:rPr sz="6750" b="1" spc="215" dirty="0">
                <a:latin typeface="Trebuchet MS"/>
                <a:cs typeface="Trebuchet MS"/>
              </a:rPr>
              <a:t>data</a:t>
            </a:r>
            <a:r>
              <a:rPr sz="6750" b="1" spc="95" dirty="0">
                <a:latin typeface="Trebuchet MS"/>
                <a:cs typeface="Trebuchet MS"/>
              </a:rPr>
              <a:t> </a:t>
            </a:r>
            <a:r>
              <a:rPr sz="6750" b="1" spc="-100" dirty="0">
                <a:latin typeface="Trebuchet MS"/>
                <a:cs typeface="Trebuchet MS"/>
              </a:rPr>
              <a:t>dictionary</a:t>
            </a:r>
            <a:endParaRPr sz="6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078075"/>
            <a:chOff x="0" y="0"/>
            <a:chExt cx="20104100" cy="15078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5078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93" y="1923083"/>
              <a:ext cx="18795238" cy="825454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129" y="317371"/>
            <a:ext cx="11787505" cy="1072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50" spc="25" dirty="0"/>
              <a:t>Vendor</a:t>
            </a:r>
            <a:r>
              <a:rPr sz="6850" spc="120" dirty="0"/>
              <a:t> </a:t>
            </a:r>
            <a:r>
              <a:rPr sz="6850" spc="-5" dirty="0"/>
              <a:t>table</a:t>
            </a:r>
            <a:r>
              <a:rPr sz="6850" spc="120" dirty="0"/>
              <a:t> </a:t>
            </a:r>
            <a:r>
              <a:rPr sz="6850" spc="229" dirty="0"/>
              <a:t>data</a:t>
            </a:r>
            <a:r>
              <a:rPr sz="6850" spc="120" dirty="0"/>
              <a:t> </a:t>
            </a:r>
            <a:r>
              <a:rPr sz="6850" spc="-90" dirty="0"/>
              <a:t>dictionary</a:t>
            </a:r>
            <a:endParaRPr sz="68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534" y="245716"/>
            <a:ext cx="17722215" cy="14270355"/>
            <a:chOff x="167534" y="245716"/>
            <a:chExt cx="17722215" cy="14270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5020" y="1235340"/>
              <a:ext cx="15854664" cy="132805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534" y="245716"/>
              <a:ext cx="4844529" cy="1136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431" y="1800329"/>
            <a:ext cx="19519474" cy="132777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078075"/>
            <a:chOff x="0" y="0"/>
            <a:chExt cx="20104100" cy="15078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50780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350" y="3859977"/>
              <a:ext cx="19144268" cy="73557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7841" y="170088"/>
            <a:ext cx="9209405" cy="1210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750" spc="445" dirty="0"/>
              <a:t>Data</a:t>
            </a:r>
            <a:r>
              <a:rPr sz="7750" spc="114" dirty="0"/>
              <a:t> </a:t>
            </a:r>
            <a:r>
              <a:rPr sz="7750" spc="-260" dirty="0"/>
              <a:t>Flow</a:t>
            </a:r>
            <a:r>
              <a:rPr sz="7750" spc="114" dirty="0"/>
              <a:t> </a:t>
            </a:r>
            <a:r>
              <a:rPr sz="7750" spc="85" dirty="0"/>
              <a:t>Diagram:</a:t>
            </a:r>
            <a:endParaRPr sz="77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20104100" cy="15078075"/>
            <a:chOff x="0" y="5"/>
            <a:chExt cx="20104100" cy="15078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"/>
              <a:ext cx="20104099" cy="150780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52800"/>
              <a:ext cx="20104099" cy="91707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95107" y="29967"/>
            <a:ext cx="4309110" cy="1324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0" spc="755" dirty="0"/>
              <a:t>LEVEL</a:t>
            </a:r>
            <a:r>
              <a:rPr sz="8500" spc="70" dirty="0"/>
              <a:t> </a:t>
            </a:r>
            <a:r>
              <a:rPr sz="8500" spc="-2125" dirty="0"/>
              <a:t>1</a:t>
            </a:r>
            <a:endParaRPr sz="8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20104100" cy="15078075"/>
          </a:xfrm>
          <a:custGeom>
            <a:avLst/>
            <a:gdLst/>
            <a:ahLst/>
            <a:cxnLst/>
            <a:rect l="l" t="t" r="r" b="b"/>
            <a:pathLst>
              <a:path w="20104100" h="15078075">
                <a:moveTo>
                  <a:pt x="20104099" y="15078074"/>
                </a:moveTo>
                <a:lnTo>
                  <a:pt x="0" y="15078074"/>
                </a:lnTo>
                <a:lnTo>
                  <a:pt x="0" y="0"/>
                </a:lnTo>
                <a:lnTo>
                  <a:pt x="20104099" y="0"/>
                </a:lnTo>
                <a:lnTo>
                  <a:pt x="20104099" y="15078074"/>
                </a:lnTo>
                <a:close/>
              </a:path>
            </a:pathLst>
          </a:custGeom>
          <a:solidFill>
            <a:srgbClr val="DEE9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1324" y="1270254"/>
            <a:ext cx="14781399" cy="138041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8987" y="79824"/>
            <a:ext cx="5227955" cy="1072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50" spc="85" dirty="0"/>
              <a:t>Demo</a:t>
            </a:r>
            <a:r>
              <a:rPr sz="6850" spc="55" dirty="0"/>
              <a:t> </a:t>
            </a:r>
            <a:r>
              <a:rPr sz="6850" spc="-40" dirty="0"/>
              <a:t>Pages:</a:t>
            </a:r>
            <a:endParaRPr sz="68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5078075"/>
          </a:xfrm>
          <a:custGeom>
            <a:avLst/>
            <a:gdLst/>
            <a:ahLst/>
            <a:cxnLst/>
            <a:rect l="l" t="t" r="r" b="b"/>
            <a:pathLst>
              <a:path w="20104100" h="15078075">
                <a:moveTo>
                  <a:pt x="20104099" y="15078074"/>
                </a:moveTo>
                <a:lnTo>
                  <a:pt x="0" y="15078074"/>
                </a:lnTo>
                <a:lnTo>
                  <a:pt x="0" y="0"/>
                </a:lnTo>
                <a:lnTo>
                  <a:pt x="20104099" y="0"/>
                </a:lnTo>
                <a:lnTo>
                  <a:pt x="20104099" y="15078074"/>
                </a:lnTo>
                <a:close/>
              </a:path>
            </a:pathLst>
          </a:custGeom>
          <a:solidFill>
            <a:srgbClr val="E7ECF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5173" y="0"/>
            <a:ext cx="15357297" cy="148337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5078075"/>
          </a:xfrm>
          <a:custGeom>
            <a:avLst/>
            <a:gdLst/>
            <a:ahLst/>
            <a:cxnLst/>
            <a:rect l="l" t="t" r="r" b="b"/>
            <a:pathLst>
              <a:path w="20104100" h="15078075">
                <a:moveTo>
                  <a:pt x="20104099" y="15078074"/>
                </a:moveTo>
                <a:lnTo>
                  <a:pt x="0" y="15078074"/>
                </a:lnTo>
                <a:lnTo>
                  <a:pt x="0" y="0"/>
                </a:lnTo>
                <a:lnTo>
                  <a:pt x="20104099" y="0"/>
                </a:lnTo>
                <a:lnTo>
                  <a:pt x="20104099" y="15078074"/>
                </a:lnTo>
                <a:close/>
              </a:path>
            </a:pathLst>
          </a:custGeom>
          <a:solidFill>
            <a:srgbClr val="E8E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7721" y="0"/>
            <a:ext cx="14868656" cy="15078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50780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1420" y="1750818"/>
            <a:ext cx="19105880" cy="57899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ct val="95500"/>
              </a:lnSpc>
              <a:spcBef>
                <a:spcPts val="465"/>
              </a:spcBef>
            </a:pPr>
            <a:r>
              <a:rPr sz="6400" spc="-260" dirty="0">
                <a:latin typeface="Arial MT"/>
                <a:cs typeface="Arial MT"/>
              </a:rPr>
              <a:t>G</a:t>
            </a:r>
            <a:r>
              <a:rPr sz="6400" spc="-175" dirty="0">
                <a:latin typeface="Arial MT"/>
                <a:cs typeface="Arial MT"/>
              </a:rPr>
              <a:t>o</a:t>
            </a:r>
            <a:r>
              <a:rPr sz="6400" spc="-425" dirty="0">
                <a:latin typeface="Arial MT"/>
                <a:cs typeface="Arial MT"/>
              </a:rPr>
              <a:t>v</a:t>
            </a:r>
            <a:r>
              <a:rPr sz="6400" spc="-229" dirty="0">
                <a:latin typeface="Arial MT"/>
                <a:cs typeface="Arial MT"/>
              </a:rPr>
              <a:t>e</a:t>
            </a:r>
            <a:r>
              <a:rPr sz="6400" spc="-15" dirty="0">
                <a:latin typeface="Arial MT"/>
                <a:cs typeface="Arial MT"/>
              </a:rPr>
              <a:t>r</a:t>
            </a:r>
            <a:r>
              <a:rPr sz="6400" spc="-425" dirty="0">
                <a:latin typeface="Arial MT"/>
                <a:cs typeface="Arial MT"/>
              </a:rPr>
              <a:t>n</a:t>
            </a:r>
            <a:r>
              <a:rPr sz="6400" spc="-675" dirty="0">
                <a:latin typeface="Arial MT"/>
                <a:cs typeface="Arial MT"/>
              </a:rPr>
              <a:t>m</a:t>
            </a:r>
            <a:r>
              <a:rPr sz="6400" spc="-229" dirty="0">
                <a:latin typeface="Arial MT"/>
                <a:cs typeface="Arial MT"/>
              </a:rPr>
              <a:t>e</a:t>
            </a:r>
            <a:r>
              <a:rPr sz="6400" spc="-425" dirty="0">
                <a:latin typeface="Arial MT"/>
                <a:cs typeface="Arial MT"/>
              </a:rPr>
              <a:t>n</a:t>
            </a:r>
            <a:r>
              <a:rPr sz="6400" spc="254" dirty="0">
                <a:latin typeface="Arial MT"/>
                <a:cs typeface="Arial MT"/>
              </a:rPr>
              <a:t>t</a:t>
            </a:r>
            <a:r>
              <a:rPr sz="6400" spc="-170" dirty="0">
                <a:latin typeface="Arial MT"/>
                <a:cs typeface="Arial MT"/>
              </a:rPr>
              <a:t> </a:t>
            </a:r>
            <a:r>
              <a:rPr sz="6400" spc="-175" dirty="0">
                <a:latin typeface="Arial MT"/>
                <a:cs typeface="Arial MT"/>
              </a:rPr>
              <a:t>o</a:t>
            </a:r>
            <a:r>
              <a:rPr sz="6400" spc="145" dirty="0">
                <a:latin typeface="Arial MT"/>
                <a:cs typeface="Arial MT"/>
              </a:rPr>
              <a:t>f</a:t>
            </a:r>
            <a:r>
              <a:rPr sz="6400" spc="-170" dirty="0">
                <a:latin typeface="Arial MT"/>
                <a:cs typeface="Arial MT"/>
              </a:rPr>
              <a:t> </a:t>
            </a:r>
            <a:r>
              <a:rPr sz="6400" spc="-585" dirty="0">
                <a:latin typeface="Arial MT"/>
                <a:cs typeface="Arial MT"/>
              </a:rPr>
              <a:t>K</a:t>
            </a:r>
            <a:r>
              <a:rPr sz="6400" spc="40" dirty="0">
                <a:latin typeface="Arial MT"/>
                <a:cs typeface="Arial MT"/>
              </a:rPr>
              <a:t>a</a:t>
            </a:r>
            <a:r>
              <a:rPr sz="6400" spc="-15" dirty="0">
                <a:latin typeface="Arial MT"/>
                <a:cs typeface="Arial MT"/>
              </a:rPr>
              <a:t>r</a:t>
            </a:r>
            <a:r>
              <a:rPr sz="6400" spc="-425" dirty="0">
                <a:latin typeface="Arial MT"/>
                <a:cs typeface="Arial MT"/>
              </a:rPr>
              <a:t>n</a:t>
            </a:r>
            <a:r>
              <a:rPr sz="6400" spc="40" dirty="0">
                <a:latin typeface="Arial MT"/>
                <a:cs typeface="Arial MT"/>
              </a:rPr>
              <a:t>a</a:t>
            </a:r>
            <a:r>
              <a:rPr sz="6400" spc="250" dirty="0">
                <a:latin typeface="Arial MT"/>
                <a:cs typeface="Arial MT"/>
              </a:rPr>
              <a:t>t</a:t>
            </a:r>
            <a:r>
              <a:rPr sz="6400" spc="40" dirty="0">
                <a:latin typeface="Arial MT"/>
                <a:cs typeface="Arial MT"/>
              </a:rPr>
              <a:t>a</a:t>
            </a:r>
            <a:r>
              <a:rPr sz="6400" spc="-220" dirty="0">
                <a:latin typeface="Arial MT"/>
                <a:cs typeface="Arial MT"/>
              </a:rPr>
              <a:t>k</a:t>
            </a:r>
            <a:r>
              <a:rPr sz="6400" spc="45" dirty="0">
                <a:latin typeface="Arial MT"/>
                <a:cs typeface="Arial MT"/>
              </a:rPr>
              <a:t>a</a:t>
            </a:r>
            <a:r>
              <a:rPr sz="6400" spc="-175" dirty="0">
                <a:latin typeface="Arial MT"/>
                <a:cs typeface="Arial MT"/>
              </a:rPr>
              <a:t> 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434" dirty="0">
                <a:latin typeface="Trebuchet MS"/>
                <a:cs typeface="Trebuchet MS"/>
              </a:rPr>
              <a:t>s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45" dirty="0">
                <a:latin typeface="Trebuchet MS"/>
                <a:cs typeface="Trebuchet MS"/>
              </a:rPr>
              <a:t>k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290" dirty="0">
                <a:latin typeface="Trebuchet MS"/>
                <a:cs typeface="Trebuchet MS"/>
              </a:rPr>
              <a:t>g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45" dirty="0">
                <a:latin typeface="Trebuchet MS"/>
                <a:cs typeface="Trebuchet MS"/>
              </a:rPr>
              <a:t>l</a:t>
            </a:r>
            <a:r>
              <a:rPr sz="6550" spc="-540" dirty="0">
                <a:latin typeface="Trebuchet MS"/>
                <a:cs typeface="Trebuchet MS"/>
              </a:rPr>
              <a:t>l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-215" dirty="0">
                <a:latin typeface="Trebuchet MS"/>
                <a:cs typeface="Trebuchet MS"/>
              </a:rPr>
              <a:t>e</a:t>
            </a:r>
            <a:r>
              <a:rPr sz="6550" spc="-55" dirty="0">
                <a:latin typeface="Trebuchet MS"/>
                <a:cs typeface="Trebuchet MS"/>
              </a:rPr>
              <a:t>c</a:t>
            </a:r>
            <a:r>
              <a:rPr sz="6550" spc="-215" dirty="0">
                <a:latin typeface="Trebuchet MS"/>
                <a:cs typeface="Trebuchet MS"/>
              </a:rPr>
              <a:t>e</a:t>
            </a:r>
            <a:r>
              <a:rPr sz="6550" spc="-440" dirty="0">
                <a:latin typeface="Trebuchet MS"/>
                <a:cs typeface="Trebuchet MS"/>
              </a:rPr>
              <a:t>ss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-490" dirty="0">
                <a:latin typeface="Trebuchet MS"/>
                <a:cs typeface="Trebuchet MS"/>
              </a:rPr>
              <a:t>y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440" dirty="0">
                <a:latin typeface="Trebuchet MS"/>
                <a:cs typeface="Trebuchet MS"/>
              </a:rPr>
              <a:t>s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215" dirty="0">
                <a:latin typeface="Trebuchet MS"/>
                <a:cs typeface="Trebuchet MS"/>
              </a:rPr>
              <a:t>e</a:t>
            </a:r>
            <a:r>
              <a:rPr sz="6550" spc="-80" dirty="0">
                <a:latin typeface="Trebuchet MS"/>
                <a:cs typeface="Trebuchet MS"/>
              </a:rPr>
              <a:t>p</a:t>
            </a:r>
            <a:r>
              <a:rPr sz="6550" spc="-434" dirty="0">
                <a:latin typeface="Trebuchet MS"/>
                <a:cs typeface="Trebuchet MS"/>
              </a:rPr>
              <a:t>s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90" dirty="0">
                <a:latin typeface="Trebuchet MS"/>
                <a:cs typeface="Trebuchet MS"/>
              </a:rPr>
              <a:t>o  </a:t>
            </a:r>
            <a:r>
              <a:rPr sz="6550" spc="-215" dirty="0">
                <a:latin typeface="Trebuchet MS"/>
                <a:cs typeface="Trebuchet MS"/>
              </a:rPr>
              <a:t>e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-440" dirty="0">
                <a:latin typeface="Trebuchet MS"/>
                <a:cs typeface="Trebuchet MS"/>
              </a:rPr>
              <a:t>s</a:t>
            </a:r>
            <a:r>
              <a:rPr sz="6550" spc="-780" dirty="0">
                <a:latin typeface="Trebuchet MS"/>
                <a:cs typeface="Trebuchet MS"/>
              </a:rPr>
              <a:t>u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-210" dirty="0">
                <a:latin typeface="Trebuchet MS"/>
                <a:cs typeface="Trebuchet MS"/>
              </a:rPr>
              <a:t>e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615" dirty="0">
                <a:latin typeface="Trebuchet MS"/>
                <a:cs typeface="Trebuchet MS"/>
              </a:rPr>
              <a:t>h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655" dirty="0">
                <a:latin typeface="Trebuchet MS"/>
                <a:cs typeface="Trebuchet MS"/>
              </a:rPr>
              <a:t>t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615" dirty="0">
                <a:latin typeface="Trebuchet MS"/>
                <a:cs typeface="Trebuchet MS"/>
              </a:rPr>
              <a:t>h</a:t>
            </a:r>
            <a:r>
              <a:rPr sz="6550" spc="-210" dirty="0">
                <a:latin typeface="Trebuchet MS"/>
                <a:cs typeface="Trebuchet MS"/>
              </a:rPr>
              <a:t>e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130" dirty="0">
                <a:latin typeface="Trebuchet MS"/>
                <a:cs typeface="Trebuchet MS"/>
              </a:rPr>
              <a:t>o</a:t>
            </a:r>
            <a:r>
              <a:rPr sz="6550" spc="-580" dirty="0">
                <a:latin typeface="Trebuchet MS"/>
                <a:cs typeface="Trebuchet MS"/>
              </a:rPr>
              <a:t>n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434" dirty="0">
                <a:latin typeface="Trebuchet MS"/>
                <a:cs typeface="Trebuchet MS"/>
              </a:rPr>
              <a:t>s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80" dirty="0">
                <a:latin typeface="Trebuchet MS"/>
                <a:cs typeface="Trebuchet MS"/>
              </a:rPr>
              <a:t>p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-215" dirty="0">
                <a:latin typeface="Trebuchet MS"/>
                <a:cs typeface="Trebuchet MS"/>
              </a:rPr>
              <a:t>e</a:t>
            </a:r>
            <a:r>
              <a:rPr sz="6550" spc="-80" dirty="0">
                <a:latin typeface="Trebuchet MS"/>
                <a:cs typeface="Trebuchet MS"/>
              </a:rPr>
              <a:t>p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-215" dirty="0">
                <a:latin typeface="Trebuchet MS"/>
                <a:cs typeface="Trebuchet MS"/>
              </a:rPr>
              <a:t>e</a:t>
            </a:r>
            <a:r>
              <a:rPr sz="6550" spc="-75" dirty="0">
                <a:latin typeface="Trebuchet MS"/>
                <a:cs typeface="Trebuchet MS"/>
              </a:rPr>
              <a:t>d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125" dirty="0">
                <a:latin typeface="Trebuchet MS"/>
                <a:cs typeface="Trebuchet MS"/>
              </a:rPr>
              <a:t>o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580" dirty="0">
                <a:latin typeface="Trebuchet MS"/>
                <a:cs typeface="Trebuchet MS"/>
              </a:rPr>
              <a:t>f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5" dirty="0">
                <a:latin typeface="Trebuchet MS"/>
                <a:cs typeface="Trebuchet MS"/>
              </a:rPr>
              <a:t>c</a:t>
            </a:r>
            <a:r>
              <a:rPr sz="6550" spc="-210" dirty="0">
                <a:latin typeface="Trebuchet MS"/>
                <a:cs typeface="Trebuchet MS"/>
              </a:rPr>
              <a:t>e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615" dirty="0">
                <a:latin typeface="Trebuchet MS"/>
                <a:cs typeface="Trebuchet MS"/>
              </a:rPr>
              <a:t>h</a:t>
            </a:r>
            <a:r>
              <a:rPr sz="6550" spc="-210" dirty="0">
                <a:latin typeface="Trebuchet MS"/>
                <a:cs typeface="Trebuchet MS"/>
              </a:rPr>
              <a:t>e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55" dirty="0">
                <a:latin typeface="Trebuchet MS"/>
                <a:cs typeface="Trebuchet MS"/>
              </a:rPr>
              <a:t>c</a:t>
            </a:r>
            <a:r>
              <a:rPr sz="6550" spc="-615" dirty="0">
                <a:latin typeface="Trebuchet MS"/>
                <a:cs typeface="Trebuchet MS"/>
              </a:rPr>
              <a:t>h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45" dirty="0">
                <a:latin typeface="Trebuchet MS"/>
                <a:cs typeface="Trebuchet MS"/>
              </a:rPr>
              <a:t>ll</a:t>
            </a:r>
            <a:r>
              <a:rPr sz="6550" spc="-215" dirty="0">
                <a:latin typeface="Trebuchet MS"/>
                <a:cs typeface="Trebuchet MS"/>
              </a:rPr>
              <a:t>e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285" dirty="0">
                <a:latin typeface="Trebuchet MS"/>
                <a:cs typeface="Trebuchet MS"/>
              </a:rPr>
              <a:t>g</a:t>
            </a:r>
            <a:r>
              <a:rPr sz="6550" spc="-150" dirty="0">
                <a:latin typeface="Trebuchet MS"/>
                <a:cs typeface="Trebuchet MS"/>
              </a:rPr>
              <a:t>e  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-75" dirty="0">
                <a:latin typeface="Trebuchet MS"/>
                <a:cs typeface="Trebuchet MS"/>
              </a:rPr>
              <a:t>d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615" dirty="0">
                <a:latin typeface="Trebuchet MS"/>
                <a:cs typeface="Trebuchet MS"/>
              </a:rPr>
              <a:t>h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-215" dirty="0">
                <a:latin typeface="Trebuchet MS"/>
                <a:cs typeface="Trebuchet MS"/>
              </a:rPr>
              <a:t>e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655" dirty="0">
                <a:latin typeface="Trebuchet MS"/>
                <a:cs typeface="Trebuchet MS"/>
              </a:rPr>
              <a:t>t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80" dirty="0">
                <a:latin typeface="Trebuchet MS"/>
                <a:cs typeface="Trebuchet MS"/>
              </a:rPr>
              <a:t>p</a:t>
            </a:r>
            <a:r>
              <a:rPr sz="6550" spc="-130" dirty="0">
                <a:latin typeface="Trebuchet MS"/>
                <a:cs typeface="Trebuchet MS"/>
              </a:rPr>
              <a:t>o</a:t>
            </a:r>
            <a:r>
              <a:rPr sz="6550" spc="-440" dirty="0">
                <a:latin typeface="Trebuchet MS"/>
                <a:cs typeface="Trebuchet MS"/>
              </a:rPr>
              <a:t>s</a:t>
            </a:r>
            <a:r>
              <a:rPr sz="6550" spc="-215" dirty="0">
                <a:latin typeface="Trebuchet MS"/>
                <a:cs typeface="Trebuchet MS"/>
              </a:rPr>
              <a:t>e</a:t>
            </a:r>
            <a:r>
              <a:rPr sz="6550" spc="-75" dirty="0">
                <a:latin typeface="Trebuchet MS"/>
                <a:cs typeface="Trebuchet MS"/>
              </a:rPr>
              <a:t>d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80" dirty="0">
                <a:latin typeface="Trebuchet MS"/>
                <a:cs typeface="Trebuchet MS"/>
              </a:rPr>
              <a:t>b</a:t>
            </a:r>
            <a:r>
              <a:rPr sz="6550" spc="-490" dirty="0">
                <a:latin typeface="Trebuchet MS"/>
                <a:cs typeface="Trebuchet MS"/>
              </a:rPr>
              <a:t>y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615" dirty="0">
                <a:latin typeface="Trebuchet MS"/>
                <a:cs typeface="Trebuchet MS"/>
              </a:rPr>
              <a:t>h</a:t>
            </a:r>
            <a:r>
              <a:rPr sz="6550" spc="-210" dirty="0">
                <a:latin typeface="Trebuchet MS"/>
                <a:cs typeface="Trebuchet MS"/>
              </a:rPr>
              <a:t>e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285" dirty="0">
                <a:latin typeface="Trebuchet MS"/>
                <a:cs typeface="Trebuchet MS"/>
              </a:rPr>
              <a:t>g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-130" dirty="0">
                <a:latin typeface="Trebuchet MS"/>
                <a:cs typeface="Trebuchet MS"/>
              </a:rPr>
              <a:t>o</a:t>
            </a:r>
            <a:r>
              <a:rPr sz="6550" spc="-580" dirty="0">
                <a:latin typeface="Trebuchet MS"/>
                <a:cs typeface="Trebuchet MS"/>
              </a:rPr>
              <a:t>w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290" dirty="0">
                <a:latin typeface="Trebuchet MS"/>
                <a:cs typeface="Trebuchet MS"/>
              </a:rPr>
              <a:t>g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55" dirty="0">
                <a:latin typeface="Trebuchet MS"/>
                <a:cs typeface="Trebuchet MS"/>
              </a:rPr>
              <a:t>c</a:t>
            </a:r>
            <a:r>
              <a:rPr sz="6550" spc="-130" dirty="0">
                <a:latin typeface="Trebuchet MS"/>
                <a:cs typeface="Trebuchet MS"/>
              </a:rPr>
              <a:t>o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285" dirty="0">
                <a:latin typeface="Trebuchet MS"/>
                <a:cs typeface="Trebuchet MS"/>
              </a:rPr>
              <a:t>g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130" dirty="0">
                <a:latin typeface="Trebuchet MS"/>
                <a:cs typeface="Trebuchet MS"/>
              </a:rPr>
              <a:t>o</a:t>
            </a:r>
            <a:r>
              <a:rPr sz="6550" spc="-580" dirty="0">
                <a:latin typeface="Trebuchet MS"/>
                <a:cs typeface="Trebuchet MS"/>
              </a:rPr>
              <a:t>n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130" dirty="0">
                <a:latin typeface="Trebuchet MS"/>
                <a:cs typeface="Trebuchet MS"/>
              </a:rPr>
              <a:t>o</a:t>
            </a:r>
            <a:r>
              <a:rPr sz="6550" spc="-575" dirty="0">
                <a:latin typeface="Trebuchet MS"/>
                <a:cs typeface="Trebuchet MS"/>
              </a:rPr>
              <a:t>f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484" dirty="0">
                <a:latin typeface="Trebuchet MS"/>
                <a:cs typeface="Trebuchet MS"/>
              </a:rPr>
              <a:t>C</a:t>
            </a:r>
            <a:r>
              <a:rPr sz="6550" spc="370" dirty="0">
                <a:latin typeface="Trebuchet MS"/>
                <a:cs typeface="Trebuchet MS"/>
              </a:rPr>
              <a:t>O</a:t>
            </a:r>
            <a:r>
              <a:rPr sz="6550" spc="-470" dirty="0">
                <a:latin typeface="Trebuchet MS"/>
                <a:cs typeface="Trebuchet MS"/>
              </a:rPr>
              <a:t>V</a:t>
            </a:r>
            <a:r>
              <a:rPr sz="6550" spc="-365" dirty="0">
                <a:latin typeface="Trebuchet MS"/>
                <a:cs typeface="Trebuchet MS"/>
              </a:rPr>
              <a:t>I</a:t>
            </a:r>
            <a:r>
              <a:rPr sz="6550" spc="-95" dirty="0">
                <a:latin typeface="Trebuchet MS"/>
                <a:cs typeface="Trebuchet MS"/>
              </a:rPr>
              <a:t>D</a:t>
            </a:r>
            <a:r>
              <a:rPr sz="6550" spc="5" dirty="0">
                <a:latin typeface="Trebuchet MS"/>
                <a:cs typeface="Trebuchet MS"/>
              </a:rPr>
              <a:t>-</a:t>
            </a:r>
            <a:r>
              <a:rPr sz="6550" spc="-1385" dirty="0">
                <a:latin typeface="Trebuchet MS"/>
                <a:cs typeface="Trebuchet MS"/>
              </a:rPr>
              <a:t>1</a:t>
            </a:r>
            <a:r>
              <a:rPr sz="6550" spc="110" dirty="0">
                <a:latin typeface="Trebuchet MS"/>
                <a:cs typeface="Trebuchet MS"/>
              </a:rPr>
              <a:t>9</a:t>
            </a:r>
            <a:r>
              <a:rPr sz="6550" spc="-994" dirty="0">
                <a:latin typeface="Trebuchet MS"/>
                <a:cs typeface="Trebuchet MS"/>
              </a:rPr>
              <a:t>.  </a:t>
            </a:r>
            <a:r>
              <a:rPr sz="6550" spc="-620" dirty="0">
                <a:latin typeface="Trebuchet MS"/>
                <a:cs typeface="Trebuchet MS"/>
              </a:rPr>
              <a:t>The </a:t>
            </a:r>
            <a:r>
              <a:rPr sz="6550" spc="-365" dirty="0">
                <a:latin typeface="Trebuchet MS"/>
                <a:cs typeface="Trebuchet MS"/>
              </a:rPr>
              <a:t>exemplary </a:t>
            </a:r>
            <a:r>
              <a:rPr sz="6550" spc="-355" dirty="0">
                <a:latin typeface="Trebuchet MS"/>
                <a:cs typeface="Trebuchet MS"/>
              </a:rPr>
              <a:t>groundwork </a:t>
            </a:r>
            <a:r>
              <a:rPr sz="6550" spc="-165" dirty="0">
                <a:latin typeface="Trebuchet MS"/>
                <a:cs typeface="Trebuchet MS"/>
              </a:rPr>
              <a:t>and </a:t>
            </a:r>
            <a:r>
              <a:rPr sz="6550" spc="-325" dirty="0">
                <a:latin typeface="Trebuchet MS"/>
                <a:cs typeface="Trebuchet MS"/>
              </a:rPr>
              <a:t>precaution </a:t>
            </a:r>
            <a:r>
              <a:rPr sz="6550" spc="-300" dirty="0">
                <a:latin typeface="Trebuchet MS"/>
                <a:cs typeface="Trebuchet MS"/>
              </a:rPr>
              <a:t>advisory </a:t>
            </a:r>
            <a:r>
              <a:rPr sz="6550" spc="-285" dirty="0">
                <a:latin typeface="Trebuchet MS"/>
                <a:cs typeface="Trebuchet MS"/>
              </a:rPr>
              <a:t>by </a:t>
            </a:r>
            <a:r>
              <a:rPr sz="6550" spc="-280" dirty="0">
                <a:latin typeface="Trebuchet MS"/>
                <a:cs typeface="Trebuchet MS"/>
              </a:rPr>
              <a:t> </a:t>
            </a:r>
            <a:r>
              <a:rPr sz="6550" spc="-495" dirty="0">
                <a:latin typeface="Trebuchet MS"/>
                <a:cs typeface="Trebuchet MS"/>
              </a:rPr>
              <a:t>the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400" dirty="0">
                <a:latin typeface="Trebuchet MS"/>
                <a:cs typeface="Trebuchet MS"/>
              </a:rPr>
              <a:t>Government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295" dirty="0">
                <a:latin typeface="Trebuchet MS"/>
                <a:cs typeface="Trebuchet MS"/>
              </a:rPr>
              <a:t>has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290" dirty="0">
                <a:latin typeface="Trebuchet MS"/>
                <a:cs typeface="Trebuchet MS"/>
              </a:rPr>
              <a:t>helped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480" dirty="0">
                <a:latin typeface="Trebuchet MS"/>
                <a:cs typeface="Trebuchet MS"/>
              </a:rPr>
              <a:t>in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290" dirty="0">
                <a:latin typeface="Trebuchet MS"/>
                <a:cs typeface="Trebuchet MS"/>
              </a:rPr>
              <a:t>containing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495" dirty="0">
                <a:latin typeface="Trebuchet MS"/>
                <a:cs typeface="Trebuchet MS"/>
              </a:rPr>
              <a:t>the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195" dirty="0">
                <a:latin typeface="Trebuchet MS"/>
                <a:cs typeface="Trebuchet MS"/>
              </a:rPr>
              <a:t>spread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350" dirty="0">
                <a:latin typeface="Trebuchet MS"/>
                <a:cs typeface="Trebuchet MS"/>
              </a:rPr>
              <a:t>of </a:t>
            </a:r>
            <a:r>
              <a:rPr sz="6550" spc="-345" dirty="0">
                <a:latin typeface="Trebuchet MS"/>
                <a:cs typeface="Trebuchet MS"/>
              </a:rPr>
              <a:t> </a:t>
            </a:r>
            <a:r>
              <a:rPr sz="6550" spc="-495" dirty="0">
                <a:latin typeface="Trebuchet MS"/>
                <a:cs typeface="Trebuchet MS"/>
              </a:rPr>
              <a:t>the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530" dirty="0">
                <a:latin typeface="Trebuchet MS"/>
                <a:cs typeface="Trebuchet MS"/>
              </a:rPr>
              <a:t>virus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480" dirty="0">
                <a:latin typeface="Trebuchet MS"/>
                <a:cs typeface="Trebuchet MS"/>
              </a:rPr>
              <a:t>in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475" dirty="0">
                <a:latin typeface="Trebuchet MS"/>
                <a:cs typeface="Trebuchet MS"/>
              </a:rPr>
              <a:t>our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545" dirty="0">
                <a:latin typeface="Trebuchet MS"/>
                <a:cs typeface="Trebuchet MS"/>
              </a:rPr>
              <a:t>country.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570" dirty="0">
                <a:latin typeface="Trebuchet MS"/>
                <a:cs typeface="Trebuchet MS"/>
              </a:rPr>
              <a:t>At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500" dirty="0">
                <a:latin typeface="Trebuchet MS"/>
                <a:cs typeface="Trebuchet MS"/>
              </a:rPr>
              <a:t>present,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495" dirty="0">
                <a:latin typeface="Trebuchet MS"/>
                <a:cs typeface="Trebuchet MS"/>
              </a:rPr>
              <a:t>the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395" dirty="0">
                <a:latin typeface="Trebuchet MS"/>
                <a:cs typeface="Trebuchet MS"/>
              </a:rPr>
              <a:t>priority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409" dirty="0">
                <a:latin typeface="Trebuchet MS"/>
                <a:cs typeface="Trebuchet MS"/>
              </a:rPr>
              <a:t>is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395" dirty="0">
                <a:latin typeface="Trebuchet MS"/>
                <a:cs typeface="Trebuchet MS"/>
              </a:rPr>
              <a:t>to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385" dirty="0">
                <a:latin typeface="Trebuchet MS"/>
                <a:cs typeface="Trebuchet MS"/>
              </a:rPr>
              <a:t>make</a:t>
            </a:r>
            <a:endParaRPr sz="65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420" y="7466176"/>
            <a:ext cx="6474460" cy="19767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7490"/>
              </a:lnSpc>
              <a:spcBef>
                <a:spcPts val="580"/>
              </a:spcBef>
            </a:pPr>
            <a:r>
              <a:rPr sz="6550" spc="484" dirty="0">
                <a:latin typeface="Trebuchet MS"/>
                <a:cs typeface="Trebuchet MS"/>
              </a:rPr>
              <a:t>C</a:t>
            </a:r>
            <a:r>
              <a:rPr sz="6550" spc="370" dirty="0">
                <a:latin typeface="Trebuchet MS"/>
                <a:cs typeface="Trebuchet MS"/>
              </a:rPr>
              <a:t>O</a:t>
            </a:r>
            <a:r>
              <a:rPr sz="6550" spc="-470" dirty="0">
                <a:latin typeface="Trebuchet MS"/>
                <a:cs typeface="Trebuchet MS"/>
              </a:rPr>
              <a:t>V</a:t>
            </a:r>
            <a:r>
              <a:rPr sz="6550" spc="-365" dirty="0">
                <a:latin typeface="Trebuchet MS"/>
                <a:cs typeface="Trebuchet MS"/>
              </a:rPr>
              <a:t>I</a:t>
            </a:r>
            <a:r>
              <a:rPr sz="6550" spc="-90" dirty="0">
                <a:latin typeface="Trebuchet MS"/>
                <a:cs typeface="Trebuchet MS"/>
              </a:rPr>
              <a:t>D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5" dirty="0">
                <a:latin typeface="Trebuchet MS"/>
                <a:cs typeface="Trebuchet MS"/>
              </a:rPr>
              <a:t>-</a:t>
            </a:r>
            <a:r>
              <a:rPr sz="6550" spc="-1385" dirty="0">
                <a:latin typeface="Trebuchet MS"/>
                <a:cs typeface="Trebuchet MS"/>
              </a:rPr>
              <a:t>1</a:t>
            </a:r>
            <a:r>
              <a:rPr sz="6550" spc="114" dirty="0">
                <a:latin typeface="Trebuchet MS"/>
                <a:cs typeface="Trebuchet MS"/>
              </a:rPr>
              <a:t>9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540" dirty="0">
                <a:latin typeface="Trebuchet MS"/>
                <a:cs typeface="Trebuchet MS"/>
              </a:rPr>
              <a:t>v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5" dirty="0">
                <a:latin typeface="Trebuchet MS"/>
                <a:cs typeface="Trebuchet MS"/>
              </a:rPr>
              <a:t>cc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-150" dirty="0">
                <a:latin typeface="Trebuchet MS"/>
                <a:cs typeface="Trebuchet MS"/>
              </a:rPr>
              <a:t>e 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5" dirty="0">
                <a:latin typeface="Trebuchet MS"/>
                <a:cs typeface="Trebuchet MS"/>
              </a:rPr>
              <a:t>c</a:t>
            </a:r>
            <a:r>
              <a:rPr sz="6550" spc="-215" dirty="0">
                <a:latin typeface="Trebuchet MS"/>
                <a:cs typeface="Trebuchet MS"/>
              </a:rPr>
              <a:t>e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80" dirty="0">
                <a:latin typeface="Trebuchet MS"/>
                <a:cs typeface="Trebuchet MS"/>
              </a:rPr>
              <a:t>b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545" dirty="0">
                <a:latin typeface="Trebuchet MS"/>
                <a:cs typeface="Trebuchet MS"/>
              </a:rPr>
              <a:t>l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490" dirty="0">
                <a:latin typeface="Trebuchet MS"/>
                <a:cs typeface="Trebuchet MS"/>
              </a:rPr>
              <a:t>y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-75" dirty="0">
                <a:latin typeface="Trebuchet MS"/>
                <a:cs typeface="Trebuchet MS"/>
              </a:rPr>
              <a:t>d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80" dirty="0">
                <a:latin typeface="Trebuchet MS"/>
                <a:cs typeface="Trebuchet MS"/>
              </a:rPr>
              <a:t>b</a:t>
            </a:r>
            <a:r>
              <a:rPr sz="6550" spc="-210" dirty="0">
                <a:latin typeface="Trebuchet MS"/>
                <a:cs typeface="Trebuchet MS"/>
              </a:rPr>
              <a:t>e</a:t>
            </a:r>
            <a:endParaRPr sz="65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3443" y="7466176"/>
            <a:ext cx="11038205" cy="19767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101600">
              <a:lnSpc>
                <a:spcPts val="7490"/>
              </a:lnSpc>
              <a:spcBef>
                <a:spcPts val="580"/>
              </a:spcBef>
            </a:pP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545" dirty="0">
                <a:latin typeface="Trebuchet MS"/>
                <a:cs typeface="Trebuchet MS"/>
              </a:rPr>
              <a:t>l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80" dirty="0">
                <a:latin typeface="Trebuchet MS"/>
                <a:cs typeface="Trebuchet MS"/>
              </a:rPr>
              <a:t>b</a:t>
            </a:r>
            <a:r>
              <a:rPr sz="6550" spc="-545" dirty="0">
                <a:latin typeface="Trebuchet MS"/>
                <a:cs typeface="Trebuchet MS"/>
              </a:rPr>
              <a:t>l</a:t>
            </a:r>
            <a:r>
              <a:rPr sz="6550" spc="-210" dirty="0">
                <a:latin typeface="Trebuchet MS"/>
                <a:cs typeface="Trebuchet MS"/>
              </a:rPr>
              <a:t>e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125" dirty="0">
                <a:latin typeface="Trebuchet MS"/>
                <a:cs typeface="Trebuchet MS"/>
              </a:rPr>
              <a:t>o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45" dirty="0">
                <a:latin typeface="Trebuchet MS"/>
                <a:cs typeface="Trebuchet MS"/>
              </a:rPr>
              <a:t>ll</a:t>
            </a:r>
            <a:r>
              <a:rPr sz="6550" spc="-1280" dirty="0">
                <a:latin typeface="Trebuchet MS"/>
                <a:cs typeface="Trebuchet MS"/>
              </a:rPr>
              <a:t>,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215" dirty="0">
                <a:latin typeface="Trebuchet MS"/>
                <a:cs typeface="Trebuchet MS"/>
              </a:rPr>
              <a:t>e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-440" dirty="0">
                <a:latin typeface="Trebuchet MS"/>
                <a:cs typeface="Trebuchet MS"/>
              </a:rPr>
              <a:t>s</a:t>
            </a:r>
            <a:r>
              <a:rPr sz="6550" spc="-780" dirty="0">
                <a:latin typeface="Trebuchet MS"/>
                <a:cs typeface="Trebuchet MS"/>
              </a:rPr>
              <a:t>u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290" dirty="0">
                <a:latin typeface="Trebuchet MS"/>
                <a:cs typeface="Trebuchet MS"/>
              </a:rPr>
              <a:t>g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540" dirty="0">
                <a:latin typeface="Trebuchet MS"/>
                <a:cs typeface="Trebuchet MS"/>
              </a:rPr>
              <a:t>v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5" dirty="0">
                <a:latin typeface="Trebuchet MS"/>
                <a:cs typeface="Trebuchet MS"/>
              </a:rPr>
              <a:t>cc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-150" dirty="0">
                <a:latin typeface="Trebuchet MS"/>
                <a:cs typeface="Trebuchet MS"/>
              </a:rPr>
              <a:t>e  </a:t>
            </a:r>
            <a:r>
              <a:rPr sz="6550" spc="-55" dirty="0">
                <a:latin typeface="Trebuchet MS"/>
                <a:cs typeface="Trebuchet MS"/>
              </a:rPr>
              <a:t>c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-490" dirty="0">
                <a:latin typeface="Trebuchet MS"/>
                <a:cs typeface="Trebuchet MS"/>
              </a:rPr>
              <a:t>y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55" dirty="0">
                <a:latin typeface="Trebuchet MS"/>
                <a:cs typeface="Trebuchet MS"/>
              </a:rPr>
              <a:t>c</a:t>
            </a:r>
            <a:r>
              <a:rPr sz="6550" spc="-545" dirty="0">
                <a:latin typeface="Trebuchet MS"/>
                <a:cs typeface="Trebuchet MS"/>
              </a:rPr>
              <a:t>k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290" dirty="0">
                <a:latin typeface="Trebuchet MS"/>
                <a:cs typeface="Trebuchet MS"/>
              </a:rPr>
              <a:t>g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580" dirty="0">
                <a:latin typeface="Trebuchet MS"/>
                <a:cs typeface="Trebuchet MS"/>
              </a:rPr>
              <a:t>f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-130" dirty="0">
                <a:latin typeface="Trebuchet MS"/>
                <a:cs typeface="Trebuchet MS"/>
              </a:rPr>
              <a:t>o</a:t>
            </a:r>
            <a:r>
              <a:rPr sz="6550" spc="-935" dirty="0">
                <a:latin typeface="Trebuchet MS"/>
                <a:cs typeface="Trebuchet MS"/>
              </a:rPr>
              <a:t>m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80" dirty="0">
                <a:latin typeface="Trebuchet MS"/>
                <a:cs typeface="Trebuchet MS"/>
              </a:rPr>
              <a:t>p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-130" dirty="0">
                <a:latin typeface="Trebuchet MS"/>
                <a:cs typeface="Trebuchet MS"/>
              </a:rPr>
              <a:t>o</a:t>
            </a:r>
            <a:r>
              <a:rPr sz="6550" spc="-80" dirty="0">
                <a:latin typeface="Trebuchet MS"/>
                <a:cs typeface="Trebuchet MS"/>
              </a:rPr>
              <a:t>d</a:t>
            </a:r>
            <a:r>
              <a:rPr sz="6550" spc="-780" dirty="0">
                <a:latin typeface="Trebuchet MS"/>
                <a:cs typeface="Trebuchet MS"/>
              </a:rPr>
              <a:t>u</a:t>
            </a:r>
            <a:r>
              <a:rPr sz="6550" spc="-55" dirty="0">
                <a:latin typeface="Trebuchet MS"/>
                <a:cs typeface="Trebuchet MS"/>
              </a:rPr>
              <a:t>c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130" dirty="0">
                <a:latin typeface="Trebuchet MS"/>
                <a:cs typeface="Trebuchet MS"/>
              </a:rPr>
              <a:t>o</a:t>
            </a:r>
            <a:r>
              <a:rPr sz="6550" spc="-580" dirty="0">
                <a:latin typeface="Trebuchet MS"/>
                <a:cs typeface="Trebuchet MS"/>
              </a:rPr>
              <a:t>n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125" dirty="0">
                <a:latin typeface="Trebuchet MS"/>
                <a:cs typeface="Trebuchet MS"/>
              </a:rPr>
              <a:t>o</a:t>
            </a:r>
            <a:endParaRPr sz="65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420" y="9368387"/>
            <a:ext cx="19086830" cy="4838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7675"/>
              </a:lnSpc>
              <a:spcBef>
                <a:spcPts val="110"/>
              </a:spcBef>
            </a:pPr>
            <a:r>
              <a:rPr sz="6550" spc="-545" dirty="0">
                <a:latin typeface="Trebuchet MS"/>
                <a:cs typeface="Trebuchet MS"/>
              </a:rPr>
              <a:t>l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440" dirty="0">
                <a:latin typeface="Trebuchet MS"/>
                <a:cs typeface="Trebuchet MS"/>
              </a:rPr>
              <a:t>s</a:t>
            </a:r>
            <a:r>
              <a:rPr sz="6550" spc="-655" dirty="0">
                <a:latin typeface="Trebuchet MS"/>
                <a:cs typeface="Trebuchet MS"/>
              </a:rPr>
              <a:t>t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940" dirty="0">
                <a:latin typeface="Trebuchet MS"/>
                <a:cs typeface="Trebuchet MS"/>
              </a:rPr>
              <a:t>m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545" dirty="0">
                <a:latin typeface="Trebuchet MS"/>
                <a:cs typeface="Trebuchet MS"/>
              </a:rPr>
              <a:t>l</a:t>
            </a:r>
            <a:r>
              <a:rPr sz="6550" spc="-210" dirty="0">
                <a:latin typeface="Trebuchet MS"/>
                <a:cs typeface="Trebuchet MS"/>
              </a:rPr>
              <a:t>e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80" dirty="0">
                <a:latin typeface="Trebuchet MS"/>
                <a:cs typeface="Trebuchet MS"/>
              </a:rPr>
              <a:t>d</a:t>
            </a:r>
            <a:r>
              <a:rPr sz="6550" spc="-940" dirty="0">
                <a:latin typeface="Trebuchet MS"/>
                <a:cs typeface="Trebuchet MS"/>
              </a:rPr>
              <a:t>m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440" dirty="0">
                <a:latin typeface="Trebuchet MS"/>
                <a:cs typeface="Trebuchet MS"/>
              </a:rPr>
              <a:t>s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515" dirty="0">
                <a:latin typeface="Trebuchet MS"/>
                <a:cs typeface="Trebuchet MS"/>
              </a:rPr>
              <a:t>r</a:t>
            </a:r>
            <a:r>
              <a:rPr sz="6550" spc="165" dirty="0">
                <a:latin typeface="Trebuchet MS"/>
                <a:cs typeface="Trebuchet MS"/>
              </a:rPr>
              <a:t>a</a:t>
            </a:r>
            <a:r>
              <a:rPr sz="6550" spc="-660" dirty="0">
                <a:latin typeface="Trebuchet MS"/>
                <a:cs typeface="Trebuchet MS"/>
              </a:rPr>
              <a:t>t</a:t>
            </a:r>
            <a:r>
              <a:rPr sz="6550" spc="-380" dirty="0">
                <a:latin typeface="Trebuchet MS"/>
                <a:cs typeface="Trebuchet MS"/>
              </a:rPr>
              <a:t>i</a:t>
            </a:r>
            <a:r>
              <a:rPr sz="6550" spc="-130" dirty="0">
                <a:latin typeface="Trebuchet MS"/>
                <a:cs typeface="Trebuchet MS"/>
              </a:rPr>
              <a:t>o</a:t>
            </a:r>
            <a:r>
              <a:rPr sz="6550" spc="-585" dirty="0">
                <a:latin typeface="Trebuchet MS"/>
                <a:cs typeface="Trebuchet MS"/>
              </a:rPr>
              <a:t>n</a:t>
            </a:r>
            <a:r>
              <a:rPr sz="6550" spc="-1125" dirty="0">
                <a:latin typeface="Trebuchet MS"/>
                <a:cs typeface="Trebuchet MS"/>
              </a:rPr>
              <a:t>.</a:t>
            </a:r>
            <a:endParaRPr sz="6550">
              <a:latin typeface="Trebuchet MS"/>
              <a:cs typeface="Trebuchet MS"/>
            </a:endParaRPr>
          </a:p>
          <a:p>
            <a:pPr marL="12700" marR="5080">
              <a:lnSpc>
                <a:spcPct val="95600"/>
              </a:lnSpc>
              <a:spcBef>
                <a:spcPts val="160"/>
              </a:spcBef>
            </a:pPr>
            <a:r>
              <a:rPr sz="6400" spc="-400" dirty="0">
                <a:latin typeface="Arial MT"/>
                <a:cs typeface="Arial MT"/>
              </a:rPr>
              <a:t>COVID-19</a:t>
            </a:r>
            <a:r>
              <a:rPr sz="6400" spc="-175" dirty="0">
                <a:latin typeface="Arial MT"/>
                <a:cs typeface="Arial MT"/>
              </a:rPr>
              <a:t> </a:t>
            </a:r>
            <a:r>
              <a:rPr sz="6550" spc="-270" dirty="0">
                <a:latin typeface="Trebuchet MS"/>
                <a:cs typeface="Trebuchet MS"/>
              </a:rPr>
              <a:t>Vaccination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345" dirty="0">
                <a:latin typeface="Trebuchet MS"/>
                <a:cs typeface="Trebuchet MS"/>
              </a:rPr>
              <a:t>drive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285" dirty="0">
                <a:latin typeface="Trebuchet MS"/>
                <a:cs typeface="Trebuchet MS"/>
              </a:rPr>
              <a:t>was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350" dirty="0">
                <a:latin typeface="Trebuchet MS"/>
                <a:cs typeface="Trebuchet MS"/>
              </a:rPr>
              <a:t>initiated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395" dirty="0">
                <a:latin typeface="Trebuchet MS"/>
                <a:cs typeface="Trebuchet MS"/>
              </a:rPr>
              <a:t>to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290" dirty="0">
                <a:latin typeface="Trebuchet MS"/>
                <a:cs typeface="Trebuchet MS"/>
              </a:rPr>
              <a:t>cover </a:t>
            </a:r>
            <a:r>
              <a:rPr sz="6550" spc="-285" dirty="0">
                <a:latin typeface="Trebuchet MS"/>
                <a:cs typeface="Trebuchet MS"/>
              </a:rPr>
              <a:t> </a:t>
            </a:r>
            <a:r>
              <a:rPr sz="6550" spc="-310" dirty="0">
                <a:latin typeface="Trebuchet MS"/>
                <a:cs typeface="Trebuchet MS"/>
              </a:rPr>
              <a:t>healthcare </a:t>
            </a:r>
            <a:r>
              <a:rPr sz="6550" spc="-165" dirty="0">
                <a:latin typeface="Trebuchet MS"/>
                <a:cs typeface="Trebuchet MS"/>
              </a:rPr>
              <a:t>and </a:t>
            </a:r>
            <a:r>
              <a:rPr sz="6550" spc="-465" dirty="0">
                <a:latin typeface="Trebuchet MS"/>
                <a:cs typeface="Trebuchet MS"/>
              </a:rPr>
              <a:t>frontline </a:t>
            </a:r>
            <a:r>
              <a:rPr sz="6550" spc="-420" dirty="0">
                <a:latin typeface="Trebuchet MS"/>
                <a:cs typeface="Trebuchet MS"/>
              </a:rPr>
              <a:t>workers </a:t>
            </a:r>
            <a:r>
              <a:rPr sz="6550" spc="-165" dirty="0">
                <a:latin typeface="Trebuchet MS"/>
                <a:cs typeface="Trebuchet MS"/>
              </a:rPr>
              <a:t>and </a:t>
            </a:r>
            <a:r>
              <a:rPr sz="6550" spc="-195" dirty="0">
                <a:latin typeface="Trebuchet MS"/>
                <a:cs typeface="Trebuchet MS"/>
              </a:rPr>
              <a:t>scaled </a:t>
            </a:r>
            <a:r>
              <a:rPr sz="6550" spc="-425" dirty="0">
                <a:latin typeface="Trebuchet MS"/>
                <a:cs typeface="Trebuchet MS"/>
              </a:rPr>
              <a:t>up </a:t>
            </a:r>
            <a:r>
              <a:rPr sz="6550" spc="-395" dirty="0">
                <a:latin typeface="Trebuchet MS"/>
                <a:cs typeface="Trebuchet MS"/>
              </a:rPr>
              <a:t>to </a:t>
            </a:r>
            <a:r>
              <a:rPr sz="6550" spc="-290" dirty="0">
                <a:latin typeface="Trebuchet MS"/>
                <a:cs typeface="Trebuchet MS"/>
              </a:rPr>
              <a:t>cover </a:t>
            </a:r>
            <a:r>
              <a:rPr sz="6550" spc="-285" dirty="0">
                <a:latin typeface="Trebuchet MS"/>
                <a:cs typeface="Trebuchet MS"/>
              </a:rPr>
              <a:t> </a:t>
            </a:r>
            <a:r>
              <a:rPr sz="6550" spc="-385" dirty="0">
                <a:latin typeface="Trebuchet MS"/>
                <a:cs typeface="Trebuchet MS"/>
              </a:rPr>
              <a:t>citizens </a:t>
            </a:r>
            <a:r>
              <a:rPr sz="6550" spc="-160" dirty="0">
                <a:latin typeface="Trebuchet MS"/>
                <a:cs typeface="Trebuchet MS"/>
              </a:rPr>
              <a:t>above </a:t>
            </a:r>
            <a:r>
              <a:rPr sz="6550" spc="-90" dirty="0">
                <a:latin typeface="Trebuchet MS"/>
                <a:cs typeface="Trebuchet MS"/>
              </a:rPr>
              <a:t>45 </a:t>
            </a:r>
            <a:r>
              <a:rPr sz="6550" spc="-300" dirty="0">
                <a:latin typeface="Trebuchet MS"/>
                <a:cs typeface="Trebuchet MS"/>
              </a:rPr>
              <a:t>years </a:t>
            </a:r>
            <a:r>
              <a:rPr sz="6550" spc="-350" dirty="0">
                <a:latin typeface="Trebuchet MS"/>
                <a:cs typeface="Trebuchet MS"/>
              </a:rPr>
              <a:t>of </a:t>
            </a:r>
            <a:r>
              <a:rPr sz="6550" spc="-225" dirty="0">
                <a:latin typeface="Trebuchet MS"/>
                <a:cs typeface="Trebuchet MS"/>
              </a:rPr>
              <a:t>age. </a:t>
            </a:r>
            <a:r>
              <a:rPr sz="6550" spc="-470" dirty="0">
                <a:latin typeface="Trebuchet MS"/>
                <a:cs typeface="Trebuchet MS"/>
              </a:rPr>
              <a:t>Now, </a:t>
            </a:r>
            <a:r>
              <a:rPr sz="6550" spc="-495" dirty="0">
                <a:latin typeface="Trebuchet MS"/>
                <a:cs typeface="Trebuchet MS"/>
              </a:rPr>
              <a:t>the </a:t>
            </a:r>
            <a:r>
              <a:rPr sz="6550" spc="-275" dirty="0">
                <a:latin typeface="Trebuchet MS"/>
                <a:cs typeface="Trebuchet MS"/>
              </a:rPr>
              <a:t>vaccination </a:t>
            </a:r>
            <a:r>
              <a:rPr sz="6550" spc="-295" dirty="0">
                <a:latin typeface="Trebuchet MS"/>
                <a:cs typeface="Trebuchet MS"/>
              </a:rPr>
              <a:t>has </a:t>
            </a:r>
            <a:r>
              <a:rPr sz="6550" spc="-1960" dirty="0">
                <a:latin typeface="Trebuchet MS"/>
                <a:cs typeface="Trebuchet MS"/>
              </a:rPr>
              <a:t> </a:t>
            </a:r>
            <a:r>
              <a:rPr sz="6550" spc="-215" dirty="0">
                <a:latin typeface="Trebuchet MS"/>
                <a:cs typeface="Trebuchet MS"/>
              </a:rPr>
              <a:t>opened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425" dirty="0">
                <a:latin typeface="Trebuchet MS"/>
                <a:cs typeface="Trebuchet MS"/>
              </a:rPr>
              <a:t>up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395" dirty="0">
                <a:latin typeface="Trebuchet MS"/>
                <a:cs typeface="Trebuchet MS"/>
              </a:rPr>
              <a:t>to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290" dirty="0">
                <a:latin typeface="Trebuchet MS"/>
                <a:cs typeface="Trebuchet MS"/>
              </a:rPr>
              <a:t>cover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305" dirty="0">
                <a:latin typeface="Trebuchet MS"/>
                <a:cs typeface="Trebuchet MS"/>
              </a:rPr>
              <a:t>all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385" dirty="0">
                <a:latin typeface="Trebuchet MS"/>
                <a:cs typeface="Trebuchet MS"/>
              </a:rPr>
              <a:t>citizens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40" dirty="0">
                <a:latin typeface="Trebuchet MS"/>
                <a:cs typeface="Trebuchet MS"/>
              </a:rPr>
              <a:t>aged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840" dirty="0">
                <a:latin typeface="Trebuchet MS"/>
                <a:cs typeface="Trebuchet MS"/>
              </a:rPr>
              <a:t>18</a:t>
            </a:r>
            <a:r>
              <a:rPr sz="6550" spc="-355" dirty="0">
                <a:latin typeface="Trebuchet MS"/>
                <a:cs typeface="Trebuchet MS"/>
              </a:rPr>
              <a:t> </a:t>
            </a:r>
            <a:r>
              <a:rPr sz="6550" spc="-300" dirty="0">
                <a:latin typeface="Trebuchet MS"/>
                <a:cs typeface="Trebuchet MS"/>
              </a:rPr>
              <a:t>years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165" dirty="0">
                <a:latin typeface="Trebuchet MS"/>
                <a:cs typeface="Trebuchet MS"/>
              </a:rPr>
              <a:t>and</a:t>
            </a:r>
            <a:r>
              <a:rPr sz="6550" spc="-360" dirty="0">
                <a:latin typeface="Trebuchet MS"/>
                <a:cs typeface="Trebuchet MS"/>
              </a:rPr>
              <a:t> </a:t>
            </a:r>
            <a:r>
              <a:rPr sz="6550" spc="-320" dirty="0">
                <a:latin typeface="Trebuchet MS"/>
                <a:cs typeface="Trebuchet MS"/>
              </a:rPr>
              <a:t>above.</a:t>
            </a:r>
            <a:endParaRPr sz="65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1420" y="327890"/>
            <a:ext cx="4949190" cy="1142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250" b="0" spc="-95" dirty="0">
                <a:latin typeface="Arial MT"/>
                <a:cs typeface="Arial MT"/>
              </a:rPr>
              <a:t>Introduction</a:t>
            </a:r>
            <a:r>
              <a:rPr sz="7300" b="0" spc="-95" dirty="0">
                <a:latin typeface="Arial MT"/>
                <a:cs typeface="Arial MT"/>
              </a:rPr>
              <a:t>:</a:t>
            </a:r>
            <a:endParaRPr sz="7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963" y="298186"/>
            <a:ext cx="6367780" cy="1283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spc="-80" dirty="0"/>
              <a:t>Bibliography:</a:t>
            </a:r>
            <a:endParaRPr sz="8250"/>
          </a:p>
        </p:txBody>
      </p:sp>
      <p:sp>
        <p:nvSpPr>
          <p:cNvPr id="3" name="object 3"/>
          <p:cNvSpPr txBox="1"/>
          <p:nvPr/>
        </p:nvSpPr>
        <p:spPr>
          <a:xfrm>
            <a:off x="425826" y="1835020"/>
            <a:ext cx="17654905" cy="8478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8430" marR="302895" algn="ctr">
              <a:lnSpc>
                <a:spcPct val="107800"/>
              </a:lnSpc>
              <a:spcBef>
                <a:spcPts val="95"/>
              </a:spcBef>
            </a:pPr>
            <a:r>
              <a:rPr sz="6850" b="1" spc="-229" dirty="0">
                <a:latin typeface="Trebuchet MS"/>
                <a:cs typeface="Trebuchet MS"/>
              </a:rPr>
              <a:t>https://</a:t>
            </a:r>
            <a:r>
              <a:rPr sz="6850" b="1" spc="-229" dirty="0">
                <a:latin typeface="Trebuchet MS"/>
                <a:cs typeface="Trebuchet MS"/>
                <a:hlinkClick r:id="rId2"/>
              </a:rPr>
              <a:t>www.w3schools.com/php/default.asp </a:t>
            </a:r>
            <a:r>
              <a:rPr sz="6850" b="1" spc="-2050" dirty="0">
                <a:latin typeface="Trebuchet MS"/>
                <a:cs typeface="Trebuchet MS"/>
              </a:rPr>
              <a:t> </a:t>
            </a:r>
            <a:r>
              <a:rPr sz="6850" b="1" spc="-245" dirty="0">
                <a:latin typeface="Trebuchet MS"/>
                <a:cs typeface="Trebuchet MS"/>
              </a:rPr>
              <a:t>https://</a:t>
            </a:r>
            <a:r>
              <a:rPr sz="6850" b="1" spc="-245" dirty="0">
                <a:latin typeface="Trebuchet MS"/>
                <a:cs typeface="Trebuchet MS"/>
                <a:hlinkClick r:id="rId3"/>
              </a:rPr>
              <a:t>www.w3schools.com/mysql/mysql_r</a:t>
            </a:r>
            <a:endParaRPr sz="6850">
              <a:latin typeface="Trebuchet MS"/>
              <a:cs typeface="Trebuchet MS"/>
            </a:endParaRPr>
          </a:p>
          <a:p>
            <a:pPr marL="12065" marR="720725" indent="174625" algn="ctr">
              <a:lnSpc>
                <a:spcPts val="8180"/>
              </a:lnSpc>
              <a:spcBef>
                <a:spcPts val="1640"/>
              </a:spcBef>
            </a:pPr>
            <a:r>
              <a:rPr sz="6850" b="1" spc="-75" dirty="0">
                <a:latin typeface="Trebuchet MS"/>
                <a:cs typeface="Trebuchet MS"/>
              </a:rPr>
              <a:t>dbms.asp </a:t>
            </a:r>
            <a:r>
              <a:rPr sz="6850" b="1" spc="-70" dirty="0">
                <a:latin typeface="Trebuchet MS"/>
                <a:cs typeface="Trebuchet MS"/>
              </a:rPr>
              <a:t> </a:t>
            </a:r>
            <a:r>
              <a:rPr sz="6850" b="1" spc="-160" dirty="0">
                <a:latin typeface="Trebuchet MS"/>
                <a:cs typeface="Trebuchet MS"/>
              </a:rPr>
              <a:t>h</a:t>
            </a:r>
            <a:r>
              <a:rPr sz="6850" b="1" spc="-155" dirty="0">
                <a:latin typeface="Trebuchet MS"/>
                <a:cs typeface="Trebuchet MS"/>
              </a:rPr>
              <a:t>tt</a:t>
            </a:r>
            <a:r>
              <a:rPr sz="6850" b="1" spc="160" dirty="0">
                <a:latin typeface="Trebuchet MS"/>
                <a:cs typeface="Trebuchet MS"/>
              </a:rPr>
              <a:t>p</a:t>
            </a:r>
            <a:r>
              <a:rPr sz="6850" b="1" spc="-45" dirty="0">
                <a:latin typeface="Trebuchet MS"/>
                <a:cs typeface="Trebuchet MS"/>
              </a:rPr>
              <a:t>s</a:t>
            </a:r>
            <a:r>
              <a:rPr sz="6850" b="1" spc="-1295" dirty="0">
                <a:latin typeface="Trebuchet MS"/>
                <a:cs typeface="Trebuchet MS"/>
              </a:rPr>
              <a:t>:</a:t>
            </a:r>
            <a:r>
              <a:rPr sz="6850" b="1" spc="65" dirty="0">
                <a:latin typeface="Trebuchet MS"/>
                <a:cs typeface="Trebuchet MS"/>
              </a:rPr>
              <a:t>//</a:t>
            </a:r>
            <a:r>
              <a:rPr sz="6850" b="1" spc="-720" dirty="0">
                <a:latin typeface="Trebuchet MS"/>
                <a:cs typeface="Trebuchet MS"/>
                <a:hlinkClick r:id="rId4"/>
              </a:rPr>
              <a:t>www</a:t>
            </a:r>
            <a:r>
              <a:rPr sz="6850" b="1" spc="-1350" dirty="0">
                <a:latin typeface="Trebuchet MS"/>
                <a:cs typeface="Trebuchet MS"/>
                <a:hlinkClick r:id="rId4"/>
              </a:rPr>
              <a:t>.</a:t>
            </a:r>
            <a:r>
              <a:rPr sz="6850" b="1" spc="-630" dirty="0">
                <a:latin typeface="Trebuchet MS"/>
                <a:cs typeface="Trebuchet MS"/>
                <a:hlinkClick r:id="rId4"/>
              </a:rPr>
              <a:t>j</a:t>
            </a:r>
            <a:r>
              <a:rPr sz="6850" b="1" spc="450" dirty="0">
                <a:latin typeface="Trebuchet MS"/>
                <a:cs typeface="Trebuchet MS"/>
                <a:hlinkClick r:id="rId4"/>
              </a:rPr>
              <a:t>a</a:t>
            </a:r>
            <a:r>
              <a:rPr sz="6850" b="1" spc="-110" dirty="0">
                <a:latin typeface="Trebuchet MS"/>
                <a:cs typeface="Trebuchet MS"/>
                <a:hlinkClick r:id="rId4"/>
              </a:rPr>
              <a:t>v</a:t>
            </a:r>
            <a:r>
              <a:rPr sz="6850" b="1" spc="450" dirty="0">
                <a:latin typeface="Trebuchet MS"/>
                <a:cs typeface="Trebuchet MS"/>
                <a:hlinkClick r:id="rId4"/>
              </a:rPr>
              <a:t>a</a:t>
            </a:r>
            <a:r>
              <a:rPr sz="6850" b="1" spc="-155" dirty="0">
                <a:latin typeface="Trebuchet MS"/>
                <a:cs typeface="Trebuchet MS"/>
                <a:hlinkClick r:id="rId4"/>
              </a:rPr>
              <a:t>t</a:t>
            </a:r>
            <a:r>
              <a:rPr sz="6850" b="1" spc="160" dirty="0">
                <a:latin typeface="Trebuchet MS"/>
                <a:cs typeface="Trebuchet MS"/>
                <a:hlinkClick r:id="rId4"/>
              </a:rPr>
              <a:t>p</a:t>
            </a:r>
            <a:r>
              <a:rPr sz="6850" b="1" spc="-70" dirty="0">
                <a:latin typeface="Trebuchet MS"/>
                <a:cs typeface="Trebuchet MS"/>
                <a:hlinkClick r:id="rId4"/>
              </a:rPr>
              <a:t>o</a:t>
            </a:r>
            <a:r>
              <a:rPr sz="6850" b="1" spc="-220" dirty="0">
                <a:latin typeface="Trebuchet MS"/>
                <a:cs typeface="Trebuchet MS"/>
                <a:hlinkClick r:id="rId4"/>
              </a:rPr>
              <a:t>i</a:t>
            </a:r>
            <a:r>
              <a:rPr sz="6850" b="1" spc="-145" dirty="0">
                <a:latin typeface="Trebuchet MS"/>
                <a:cs typeface="Trebuchet MS"/>
                <a:hlinkClick r:id="rId4"/>
              </a:rPr>
              <a:t>n</a:t>
            </a:r>
            <a:r>
              <a:rPr sz="6850" b="1" spc="-155" dirty="0">
                <a:latin typeface="Trebuchet MS"/>
                <a:cs typeface="Trebuchet MS"/>
                <a:hlinkClick r:id="rId4"/>
              </a:rPr>
              <a:t>t</a:t>
            </a:r>
            <a:r>
              <a:rPr sz="6850" b="1" spc="-1350" dirty="0">
                <a:latin typeface="Trebuchet MS"/>
                <a:cs typeface="Trebuchet MS"/>
                <a:hlinkClick r:id="rId4"/>
              </a:rPr>
              <a:t>.</a:t>
            </a:r>
            <a:r>
              <a:rPr sz="6850" b="1" spc="-315" dirty="0">
                <a:latin typeface="Trebuchet MS"/>
                <a:cs typeface="Trebuchet MS"/>
                <a:hlinkClick r:id="rId4"/>
              </a:rPr>
              <a:t>c</a:t>
            </a:r>
            <a:r>
              <a:rPr sz="6850" b="1" spc="-65" dirty="0">
                <a:latin typeface="Trebuchet MS"/>
                <a:cs typeface="Trebuchet MS"/>
                <a:hlinkClick r:id="rId4"/>
              </a:rPr>
              <a:t>o</a:t>
            </a:r>
            <a:r>
              <a:rPr sz="6850" b="1" spc="-125" dirty="0">
                <a:latin typeface="Trebuchet MS"/>
                <a:cs typeface="Trebuchet MS"/>
                <a:hlinkClick r:id="rId4"/>
              </a:rPr>
              <a:t>m</a:t>
            </a:r>
            <a:r>
              <a:rPr sz="6850" b="1" spc="65" dirty="0">
                <a:latin typeface="Trebuchet MS"/>
                <a:cs typeface="Trebuchet MS"/>
                <a:hlinkClick r:id="rId4"/>
              </a:rPr>
              <a:t>/</a:t>
            </a:r>
            <a:r>
              <a:rPr sz="6850" b="1" spc="-45" dirty="0">
                <a:latin typeface="Trebuchet MS"/>
                <a:cs typeface="Trebuchet MS"/>
                <a:hlinkClick r:id="rId4"/>
              </a:rPr>
              <a:t>s</a:t>
            </a:r>
            <a:r>
              <a:rPr sz="6850" b="1" spc="-280" dirty="0">
                <a:latin typeface="Trebuchet MS"/>
                <a:cs typeface="Trebuchet MS"/>
                <a:hlinkClick r:id="rId4"/>
              </a:rPr>
              <a:t>e</a:t>
            </a:r>
            <a:r>
              <a:rPr sz="6850" b="1" spc="-250" dirty="0">
                <a:latin typeface="Trebuchet MS"/>
                <a:cs typeface="Trebuchet MS"/>
                <a:hlinkClick r:id="rId4"/>
              </a:rPr>
              <a:t>r</a:t>
            </a:r>
            <a:r>
              <a:rPr sz="6850" b="1" spc="-110" dirty="0">
                <a:latin typeface="Trebuchet MS"/>
                <a:cs typeface="Trebuchet MS"/>
                <a:hlinkClick r:id="rId4"/>
              </a:rPr>
              <a:t>v</a:t>
            </a:r>
            <a:r>
              <a:rPr sz="6850" b="1" spc="-195" dirty="0">
                <a:latin typeface="Trebuchet MS"/>
                <a:cs typeface="Trebuchet MS"/>
                <a:hlinkClick r:id="rId4"/>
              </a:rPr>
              <a:t>l</a:t>
            </a:r>
            <a:r>
              <a:rPr sz="6850" b="1" spc="-280" dirty="0">
                <a:latin typeface="Trebuchet MS"/>
                <a:cs typeface="Trebuchet MS"/>
                <a:hlinkClick r:id="rId4"/>
              </a:rPr>
              <a:t>e</a:t>
            </a:r>
            <a:r>
              <a:rPr sz="6850" b="1" spc="-155" dirty="0">
                <a:latin typeface="Trebuchet MS"/>
                <a:cs typeface="Trebuchet MS"/>
                <a:hlinkClick r:id="rId4"/>
              </a:rPr>
              <a:t>t</a:t>
            </a:r>
            <a:r>
              <a:rPr sz="6850" b="1" spc="-425" dirty="0">
                <a:latin typeface="Trebuchet MS"/>
                <a:cs typeface="Trebuchet MS"/>
                <a:hlinkClick r:id="rId4"/>
              </a:rPr>
              <a:t>-</a:t>
            </a:r>
            <a:r>
              <a:rPr sz="6850" b="1" spc="-155" dirty="0">
                <a:latin typeface="Trebuchet MS"/>
                <a:cs typeface="Trebuchet MS"/>
                <a:hlinkClick r:id="rId4"/>
              </a:rPr>
              <a:t>t</a:t>
            </a:r>
            <a:r>
              <a:rPr sz="6850" b="1" spc="-195" dirty="0">
                <a:latin typeface="Trebuchet MS"/>
                <a:cs typeface="Trebuchet MS"/>
                <a:hlinkClick r:id="rId4"/>
              </a:rPr>
              <a:t>u</a:t>
            </a:r>
            <a:r>
              <a:rPr sz="6850" b="1" spc="-155" dirty="0">
                <a:latin typeface="Trebuchet MS"/>
                <a:cs typeface="Trebuchet MS"/>
                <a:hlinkClick r:id="rId4"/>
              </a:rPr>
              <a:t>t</a:t>
            </a:r>
            <a:r>
              <a:rPr sz="6850" b="1" spc="-65" dirty="0">
                <a:latin typeface="Trebuchet MS"/>
                <a:cs typeface="Trebuchet MS"/>
                <a:hlinkClick r:id="rId4"/>
              </a:rPr>
              <a:t>o</a:t>
            </a:r>
            <a:r>
              <a:rPr sz="6850" b="1" spc="-250" dirty="0">
                <a:latin typeface="Trebuchet MS"/>
                <a:cs typeface="Trebuchet MS"/>
                <a:hlinkClick r:id="rId4"/>
              </a:rPr>
              <a:t>r</a:t>
            </a:r>
            <a:r>
              <a:rPr sz="6850" b="1" spc="-220" dirty="0">
                <a:latin typeface="Trebuchet MS"/>
                <a:cs typeface="Trebuchet MS"/>
                <a:hlinkClick r:id="rId4"/>
              </a:rPr>
              <a:t>i</a:t>
            </a:r>
            <a:r>
              <a:rPr sz="6850" b="1" spc="450" dirty="0">
                <a:latin typeface="Trebuchet MS"/>
                <a:cs typeface="Trebuchet MS"/>
                <a:hlinkClick r:id="rId4"/>
              </a:rPr>
              <a:t>a</a:t>
            </a:r>
            <a:r>
              <a:rPr sz="6850" b="1" spc="-195" dirty="0">
                <a:latin typeface="Trebuchet MS"/>
                <a:cs typeface="Trebuchet MS"/>
                <a:hlinkClick r:id="rId4"/>
              </a:rPr>
              <a:t>l</a:t>
            </a:r>
            <a:endParaRPr sz="6850">
              <a:latin typeface="Trebuchet MS"/>
              <a:cs typeface="Trebuchet MS"/>
            </a:endParaRPr>
          </a:p>
          <a:p>
            <a:pPr marL="119380" marR="5080" indent="-279400" algn="ctr">
              <a:lnSpc>
                <a:spcPct val="116199"/>
              </a:lnSpc>
              <a:spcBef>
                <a:spcPts val="2180"/>
              </a:spcBef>
            </a:pPr>
            <a:r>
              <a:rPr sz="6850" b="1" spc="-245" dirty="0">
                <a:latin typeface="Trebuchet MS"/>
                <a:cs typeface="Trebuchet MS"/>
              </a:rPr>
              <a:t>https://</a:t>
            </a:r>
            <a:r>
              <a:rPr sz="6850" b="1" spc="-245" dirty="0">
                <a:latin typeface="Trebuchet MS"/>
                <a:cs typeface="Trebuchet MS"/>
                <a:hlinkClick r:id="rId5"/>
              </a:rPr>
              <a:t>www.w3schools.com/css/default.asp </a:t>
            </a:r>
            <a:r>
              <a:rPr sz="6850" b="1" spc="-240" dirty="0">
                <a:latin typeface="Trebuchet MS"/>
                <a:cs typeface="Trebuchet MS"/>
              </a:rPr>
              <a:t> </a:t>
            </a:r>
            <a:r>
              <a:rPr sz="6850" b="1" spc="-160" dirty="0">
                <a:latin typeface="Trebuchet MS"/>
                <a:cs typeface="Trebuchet MS"/>
              </a:rPr>
              <a:t>h</a:t>
            </a:r>
            <a:r>
              <a:rPr sz="6850" b="1" spc="-155" dirty="0">
                <a:latin typeface="Trebuchet MS"/>
                <a:cs typeface="Trebuchet MS"/>
              </a:rPr>
              <a:t>tt</a:t>
            </a:r>
            <a:r>
              <a:rPr sz="6850" b="1" spc="160" dirty="0">
                <a:latin typeface="Trebuchet MS"/>
                <a:cs typeface="Trebuchet MS"/>
              </a:rPr>
              <a:t>p</a:t>
            </a:r>
            <a:r>
              <a:rPr sz="6850" b="1" spc="-45" dirty="0">
                <a:latin typeface="Trebuchet MS"/>
                <a:cs typeface="Trebuchet MS"/>
              </a:rPr>
              <a:t>s</a:t>
            </a:r>
            <a:r>
              <a:rPr sz="6850" b="1" spc="-1295" dirty="0">
                <a:latin typeface="Trebuchet MS"/>
                <a:cs typeface="Trebuchet MS"/>
              </a:rPr>
              <a:t>:</a:t>
            </a:r>
            <a:r>
              <a:rPr sz="6850" b="1" spc="65" dirty="0">
                <a:latin typeface="Trebuchet MS"/>
                <a:cs typeface="Trebuchet MS"/>
              </a:rPr>
              <a:t>//</a:t>
            </a:r>
            <a:r>
              <a:rPr sz="6850" b="1" spc="-720" dirty="0">
                <a:latin typeface="Trebuchet MS"/>
                <a:cs typeface="Trebuchet MS"/>
                <a:hlinkClick r:id="rId6"/>
              </a:rPr>
              <a:t>www</a:t>
            </a:r>
            <a:r>
              <a:rPr sz="6850" b="1" spc="-1350" dirty="0">
                <a:latin typeface="Trebuchet MS"/>
                <a:cs typeface="Trebuchet MS"/>
                <a:hlinkClick r:id="rId6"/>
              </a:rPr>
              <a:t>.</a:t>
            </a:r>
            <a:r>
              <a:rPr sz="6850" b="1" spc="760" dirty="0">
                <a:latin typeface="Trebuchet MS"/>
                <a:cs typeface="Trebuchet MS"/>
                <a:hlinkClick r:id="rId6"/>
              </a:rPr>
              <a:t>g</a:t>
            </a:r>
            <a:r>
              <a:rPr sz="6850" b="1" spc="-285" dirty="0">
                <a:latin typeface="Trebuchet MS"/>
                <a:cs typeface="Trebuchet MS"/>
                <a:hlinkClick r:id="rId6"/>
              </a:rPr>
              <a:t>e</a:t>
            </a:r>
            <a:r>
              <a:rPr sz="6850" b="1" spc="-280" dirty="0">
                <a:latin typeface="Trebuchet MS"/>
                <a:cs typeface="Trebuchet MS"/>
                <a:hlinkClick r:id="rId6"/>
              </a:rPr>
              <a:t>e</a:t>
            </a:r>
            <a:r>
              <a:rPr sz="6850" b="1" spc="-195" dirty="0">
                <a:latin typeface="Trebuchet MS"/>
                <a:cs typeface="Trebuchet MS"/>
                <a:hlinkClick r:id="rId6"/>
              </a:rPr>
              <a:t>k</a:t>
            </a:r>
            <a:r>
              <a:rPr sz="6850" b="1" spc="-45" dirty="0">
                <a:latin typeface="Trebuchet MS"/>
                <a:cs typeface="Trebuchet MS"/>
                <a:hlinkClick r:id="rId6"/>
              </a:rPr>
              <a:t>s</a:t>
            </a:r>
            <a:r>
              <a:rPr sz="6850" b="1" spc="225" dirty="0">
                <a:latin typeface="Trebuchet MS"/>
                <a:cs typeface="Trebuchet MS"/>
                <a:hlinkClick r:id="rId6"/>
              </a:rPr>
              <a:t>f</a:t>
            </a:r>
            <a:r>
              <a:rPr sz="6850" b="1" spc="-70" dirty="0">
                <a:latin typeface="Trebuchet MS"/>
                <a:cs typeface="Trebuchet MS"/>
                <a:hlinkClick r:id="rId6"/>
              </a:rPr>
              <a:t>o</a:t>
            </a:r>
            <a:r>
              <a:rPr sz="6850" b="1" spc="-250" dirty="0">
                <a:latin typeface="Trebuchet MS"/>
                <a:cs typeface="Trebuchet MS"/>
                <a:hlinkClick r:id="rId6"/>
              </a:rPr>
              <a:t>r</a:t>
            </a:r>
            <a:r>
              <a:rPr sz="6850" b="1" spc="760" dirty="0">
                <a:latin typeface="Trebuchet MS"/>
                <a:cs typeface="Trebuchet MS"/>
                <a:hlinkClick r:id="rId6"/>
              </a:rPr>
              <a:t>g</a:t>
            </a:r>
            <a:r>
              <a:rPr sz="6850" b="1" spc="-280" dirty="0">
                <a:latin typeface="Trebuchet MS"/>
                <a:cs typeface="Trebuchet MS"/>
                <a:hlinkClick r:id="rId6"/>
              </a:rPr>
              <a:t>ee</a:t>
            </a:r>
            <a:r>
              <a:rPr sz="6850" b="1" spc="-195" dirty="0">
                <a:latin typeface="Trebuchet MS"/>
                <a:cs typeface="Trebuchet MS"/>
                <a:hlinkClick r:id="rId6"/>
              </a:rPr>
              <a:t>k</a:t>
            </a:r>
            <a:r>
              <a:rPr sz="6850" b="1" spc="-45" dirty="0">
                <a:latin typeface="Trebuchet MS"/>
                <a:cs typeface="Trebuchet MS"/>
                <a:hlinkClick r:id="rId6"/>
              </a:rPr>
              <a:t>s</a:t>
            </a:r>
            <a:r>
              <a:rPr sz="6850" b="1" spc="-1350" dirty="0">
                <a:latin typeface="Trebuchet MS"/>
                <a:cs typeface="Trebuchet MS"/>
                <a:hlinkClick r:id="rId6"/>
              </a:rPr>
              <a:t>.</a:t>
            </a:r>
            <a:r>
              <a:rPr sz="6850" b="1" spc="-65" dirty="0">
                <a:latin typeface="Trebuchet MS"/>
                <a:cs typeface="Trebuchet MS"/>
                <a:hlinkClick r:id="rId6"/>
              </a:rPr>
              <a:t>o</a:t>
            </a:r>
            <a:r>
              <a:rPr sz="6850" b="1" spc="-250" dirty="0">
                <a:latin typeface="Trebuchet MS"/>
                <a:cs typeface="Trebuchet MS"/>
                <a:hlinkClick r:id="rId6"/>
              </a:rPr>
              <a:t>r</a:t>
            </a:r>
            <a:r>
              <a:rPr sz="6850" b="1" spc="760" dirty="0">
                <a:latin typeface="Trebuchet MS"/>
                <a:cs typeface="Trebuchet MS"/>
                <a:hlinkClick r:id="rId6"/>
              </a:rPr>
              <a:t>g</a:t>
            </a:r>
            <a:r>
              <a:rPr sz="6850" b="1" spc="65" dirty="0">
                <a:latin typeface="Trebuchet MS"/>
                <a:cs typeface="Trebuchet MS"/>
                <a:hlinkClick r:id="rId6"/>
              </a:rPr>
              <a:t>/</a:t>
            </a:r>
            <a:r>
              <a:rPr sz="6850" b="1" spc="-220" dirty="0">
                <a:latin typeface="Trebuchet MS"/>
                <a:cs typeface="Trebuchet MS"/>
                <a:hlinkClick r:id="rId6"/>
              </a:rPr>
              <a:t>i</a:t>
            </a:r>
            <a:r>
              <a:rPr sz="6850" b="1" spc="-145" dirty="0">
                <a:latin typeface="Trebuchet MS"/>
                <a:cs typeface="Trebuchet MS"/>
                <a:hlinkClick r:id="rId6"/>
              </a:rPr>
              <a:t>n</a:t>
            </a:r>
            <a:r>
              <a:rPr sz="6850" b="1" spc="-155" dirty="0">
                <a:latin typeface="Trebuchet MS"/>
                <a:cs typeface="Trebuchet MS"/>
                <a:hlinkClick r:id="rId6"/>
              </a:rPr>
              <a:t>t</a:t>
            </a:r>
            <a:r>
              <a:rPr sz="6850" b="1" spc="-250" dirty="0">
                <a:latin typeface="Trebuchet MS"/>
                <a:cs typeface="Trebuchet MS"/>
                <a:hlinkClick r:id="rId6"/>
              </a:rPr>
              <a:t>r</a:t>
            </a:r>
            <a:r>
              <a:rPr sz="6850" b="1" spc="-65" dirty="0">
                <a:latin typeface="Trebuchet MS"/>
                <a:cs typeface="Trebuchet MS"/>
                <a:hlinkClick r:id="rId6"/>
              </a:rPr>
              <a:t>o</a:t>
            </a:r>
            <a:r>
              <a:rPr sz="6850" b="1" spc="170" dirty="0">
                <a:latin typeface="Trebuchet MS"/>
                <a:cs typeface="Trebuchet MS"/>
                <a:hlinkClick r:id="rId6"/>
              </a:rPr>
              <a:t>d</a:t>
            </a:r>
            <a:r>
              <a:rPr sz="6850" b="1" spc="-195" dirty="0">
                <a:latin typeface="Trebuchet MS"/>
                <a:cs typeface="Trebuchet MS"/>
                <a:hlinkClick r:id="rId6"/>
              </a:rPr>
              <a:t>u</a:t>
            </a:r>
            <a:r>
              <a:rPr sz="6850" b="1" spc="-315" dirty="0">
                <a:latin typeface="Trebuchet MS"/>
                <a:cs typeface="Trebuchet MS"/>
                <a:hlinkClick r:id="rId6"/>
              </a:rPr>
              <a:t>c</a:t>
            </a:r>
            <a:r>
              <a:rPr sz="6850" b="1" spc="-155" dirty="0">
                <a:latin typeface="Trebuchet MS"/>
                <a:cs typeface="Trebuchet MS"/>
                <a:hlinkClick r:id="rId6"/>
              </a:rPr>
              <a:t>t</a:t>
            </a:r>
            <a:r>
              <a:rPr sz="6850" b="1" spc="-220" dirty="0">
                <a:latin typeface="Trebuchet MS"/>
                <a:cs typeface="Trebuchet MS"/>
                <a:hlinkClick r:id="rId6"/>
              </a:rPr>
              <a:t>i</a:t>
            </a:r>
            <a:r>
              <a:rPr sz="6850" b="1" spc="-65" dirty="0">
                <a:latin typeface="Trebuchet MS"/>
                <a:cs typeface="Trebuchet MS"/>
                <a:hlinkClick r:id="rId6"/>
              </a:rPr>
              <a:t>o</a:t>
            </a:r>
            <a:r>
              <a:rPr sz="6850" b="1" spc="-145" dirty="0">
                <a:latin typeface="Trebuchet MS"/>
                <a:cs typeface="Trebuchet MS"/>
                <a:hlinkClick r:id="rId6"/>
              </a:rPr>
              <a:t>n</a:t>
            </a:r>
            <a:r>
              <a:rPr sz="6850" b="1" spc="-425" dirty="0">
                <a:latin typeface="Trebuchet MS"/>
                <a:cs typeface="Trebuchet MS"/>
                <a:hlinkClick r:id="rId6"/>
              </a:rPr>
              <a:t>-</a:t>
            </a:r>
            <a:endParaRPr sz="6850">
              <a:latin typeface="Trebuchet MS"/>
              <a:cs typeface="Trebuchet MS"/>
            </a:endParaRPr>
          </a:p>
          <a:p>
            <a:pPr marR="163830" algn="ctr">
              <a:lnSpc>
                <a:spcPct val="100000"/>
              </a:lnSpc>
              <a:spcBef>
                <a:spcPts val="1330"/>
              </a:spcBef>
            </a:pPr>
            <a:r>
              <a:rPr sz="6850" b="1" spc="-140" dirty="0">
                <a:latin typeface="Trebuchet MS"/>
                <a:cs typeface="Trebuchet MS"/>
              </a:rPr>
              <a:t>of-er-model/</a:t>
            </a:r>
            <a:endParaRPr sz="6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969" dirty="0"/>
              <a:t>C</a:t>
            </a:r>
            <a:r>
              <a:rPr spc="-130" dirty="0"/>
              <a:t>o</a:t>
            </a:r>
            <a:r>
              <a:rPr spc="-250" dirty="0"/>
              <a:t>n</a:t>
            </a:r>
            <a:r>
              <a:rPr spc="-545" dirty="0"/>
              <a:t>c</a:t>
            </a:r>
            <a:r>
              <a:rPr spc="-335" dirty="0"/>
              <a:t>lu</a:t>
            </a:r>
            <a:r>
              <a:rPr spc="-90" dirty="0"/>
              <a:t>s</a:t>
            </a:r>
            <a:r>
              <a:rPr spc="-375" dirty="0"/>
              <a:t>i</a:t>
            </a:r>
            <a:r>
              <a:rPr spc="-130" dirty="0"/>
              <a:t>o</a:t>
            </a:r>
            <a:r>
              <a:rPr spc="-24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126" y="2543864"/>
            <a:ext cx="20001230" cy="11572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3390" marR="518795" algn="ctr">
              <a:lnSpc>
                <a:spcPct val="116199"/>
              </a:lnSpc>
              <a:spcBef>
                <a:spcPts val="95"/>
              </a:spcBef>
              <a:tabLst>
                <a:tab pos="2557145" algn="l"/>
              </a:tabLst>
            </a:pPr>
            <a:r>
              <a:rPr sz="6850" spc="265" dirty="0">
                <a:latin typeface="Microsoft Sans Serif"/>
                <a:cs typeface="Microsoft Sans Serif"/>
              </a:rPr>
              <a:t>Our	</a:t>
            </a:r>
            <a:r>
              <a:rPr sz="6850" spc="105" dirty="0">
                <a:latin typeface="Microsoft Sans Serif"/>
                <a:cs typeface="Microsoft Sans Serif"/>
              </a:rPr>
              <a:t>project</a:t>
            </a:r>
            <a:r>
              <a:rPr sz="6850" spc="350" dirty="0">
                <a:latin typeface="Microsoft Sans Serif"/>
                <a:cs typeface="Microsoft Sans Serif"/>
              </a:rPr>
              <a:t> </a:t>
            </a:r>
            <a:r>
              <a:rPr sz="6850" spc="30" dirty="0">
                <a:latin typeface="Microsoft Sans Serif"/>
                <a:cs typeface="Microsoft Sans Serif"/>
              </a:rPr>
              <a:t>Covid</a:t>
            </a:r>
            <a:r>
              <a:rPr sz="6850" spc="350" dirty="0">
                <a:latin typeface="Microsoft Sans Serif"/>
                <a:cs typeface="Microsoft Sans Serif"/>
              </a:rPr>
              <a:t> </a:t>
            </a:r>
            <a:r>
              <a:rPr sz="6850" spc="95" dirty="0">
                <a:latin typeface="Microsoft Sans Serif"/>
                <a:cs typeface="Microsoft Sans Serif"/>
              </a:rPr>
              <a:t>Vaccination</a:t>
            </a:r>
            <a:r>
              <a:rPr sz="6850" spc="350" dirty="0">
                <a:latin typeface="Microsoft Sans Serif"/>
                <a:cs typeface="Microsoft Sans Serif"/>
              </a:rPr>
              <a:t> </a:t>
            </a:r>
            <a:r>
              <a:rPr sz="6850" spc="114" dirty="0">
                <a:latin typeface="Microsoft Sans Serif"/>
                <a:cs typeface="Microsoft Sans Serif"/>
              </a:rPr>
              <a:t>Portal</a:t>
            </a:r>
            <a:r>
              <a:rPr sz="6850" spc="350" dirty="0">
                <a:latin typeface="Microsoft Sans Serif"/>
                <a:cs typeface="Microsoft Sans Serif"/>
              </a:rPr>
              <a:t> </a:t>
            </a:r>
            <a:r>
              <a:rPr sz="6850" spc="90" dirty="0">
                <a:latin typeface="Microsoft Sans Serif"/>
                <a:cs typeface="Microsoft Sans Serif"/>
              </a:rPr>
              <a:t>are</a:t>
            </a:r>
            <a:r>
              <a:rPr sz="6850" spc="355" dirty="0">
                <a:latin typeface="Microsoft Sans Serif"/>
                <a:cs typeface="Microsoft Sans Serif"/>
              </a:rPr>
              <a:t> </a:t>
            </a:r>
            <a:r>
              <a:rPr sz="6850" spc="95" dirty="0">
                <a:latin typeface="Microsoft Sans Serif"/>
                <a:cs typeface="Microsoft Sans Serif"/>
              </a:rPr>
              <a:t>yet</a:t>
            </a:r>
            <a:r>
              <a:rPr sz="6850" spc="350" dirty="0">
                <a:latin typeface="Microsoft Sans Serif"/>
                <a:cs typeface="Microsoft Sans Serif"/>
              </a:rPr>
              <a:t> </a:t>
            </a:r>
            <a:r>
              <a:rPr sz="6850" spc="250" dirty="0">
                <a:latin typeface="Microsoft Sans Serif"/>
                <a:cs typeface="Microsoft Sans Serif"/>
              </a:rPr>
              <a:t>to </a:t>
            </a:r>
            <a:r>
              <a:rPr sz="6850" spc="-1805" dirty="0">
                <a:latin typeface="Microsoft Sans Serif"/>
                <a:cs typeface="Microsoft Sans Serif"/>
              </a:rPr>
              <a:t> </a:t>
            </a:r>
            <a:r>
              <a:rPr sz="6850" spc="10" dirty="0">
                <a:latin typeface="Microsoft Sans Serif"/>
                <a:cs typeface="Microsoft Sans Serif"/>
              </a:rPr>
              <a:t>be</a:t>
            </a:r>
            <a:r>
              <a:rPr sz="6850" spc="345" dirty="0">
                <a:latin typeface="Microsoft Sans Serif"/>
                <a:cs typeface="Microsoft Sans Serif"/>
              </a:rPr>
              <a:t> </a:t>
            </a:r>
            <a:r>
              <a:rPr sz="6850" spc="-15" dirty="0">
                <a:latin typeface="Microsoft Sans Serif"/>
                <a:cs typeface="Microsoft Sans Serif"/>
              </a:rPr>
              <a:t>designed</a:t>
            </a:r>
            <a:r>
              <a:rPr sz="6850" spc="350" dirty="0">
                <a:latin typeface="Microsoft Sans Serif"/>
                <a:cs typeface="Microsoft Sans Serif"/>
              </a:rPr>
              <a:t> </a:t>
            </a:r>
            <a:r>
              <a:rPr sz="6850" spc="150" dirty="0">
                <a:latin typeface="Microsoft Sans Serif"/>
                <a:cs typeface="Microsoft Sans Serif"/>
              </a:rPr>
              <a:t>and</a:t>
            </a:r>
            <a:r>
              <a:rPr sz="6850" spc="345" dirty="0">
                <a:latin typeface="Microsoft Sans Serif"/>
                <a:cs typeface="Microsoft Sans Serif"/>
              </a:rPr>
              <a:t> </a:t>
            </a:r>
            <a:r>
              <a:rPr sz="6850" spc="50" dirty="0">
                <a:latin typeface="Microsoft Sans Serif"/>
                <a:cs typeface="Microsoft Sans Serif"/>
              </a:rPr>
              <a:t>tested</a:t>
            </a:r>
            <a:endParaRPr sz="6850">
              <a:latin typeface="Microsoft Sans Serif"/>
              <a:cs typeface="Microsoft Sans Serif"/>
            </a:endParaRPr>
          </a:p>
          <a:p>
            <a:pPr marL="870585" marR="660400" algn="ctr">
              <a:lnSpc>
                <a:spcPts val="9550"/>
              </a:lnSpc>
              <a:spcBef>
                <a:spcPts val="540"/>
              </a:spcBef>
            </a:pPr>
            <a:r>
              <a:rPr sz="6850" spc="215" dirty="0">
                <a:latin typeface="Microsoft Sans Serif"/>
                <a:cs typeface="Microsoft Sans Serif"/>
              </a:rPr>
              <a:t>Integrating</a:t>
            </a:r>
            <a:r>
              <a:rPr sz="6850" spc="350" dirty="0">
                <a:latin typeface="Microsoft Sans Serif"/>
                <a:cs typeface="Microsoft Sans Serif"/>
              </a:rPr>
              <a:t> </a:t>
            </a:r>
            <a:r>
              <a:rPr sz="6850" spc="75" dirty="0">
                <a:latin typeface="Microsoft Sans Serif"/>
                <a:cs typeface="Microsoft Sans Serif"/>
              </a:rPr>
              <a:t>features</a:t>
            </a:r>
            <a:r>
              <a:rPr sz="6850" spc="355" dirty="0">
                <a:latin typeface="Microsoft Sans Serif"/>
                <a:cs typeface="Microsoft Sans Serif"/>
              </a:rPr>
              <a:t> </a:t>
            </a:r>
            <a:r>
              <a:rPr sz="6850" spc="315" dirty="0">
                <a:latin typeface="Microsoft Sans Serif"/>
                <a:cs typeface="Microsoft Sans Serif"/>
              </a:rPr>
              <a:t>of</a:t>
            </a:r>
            <a:r>
              <a:rPr sz="6850" spc="350" dirty="0">
                <a:latin typeface="Microsoft Sans Serif"/>
                <a:cs typeface="Microsoft Sans Serif"/>
              </a:rPr>
              <a:t> </a:t>
            </a:r>
            <a:r>
              <a:rPr sz="6850" spc="195" dirty="0">
                <a:latin typeface="Microsoft Sans Serif"/>
                <a:cs typeface="Microsoft Sans Serif"/>
              </a:rPr>
              <a:t>all</a:t>
            </a:r>
            <a:r>
              <a:rPr sz="6850" spc="355" dirty="0">
                <a:latin typeface="Microsoft Sans Serif"/>
                <a:cs typeface="Microsoft Sans Serif"/>
              </a:rPr>
              <a:t> </a:t>
            </a:r>
            <a:r>
              <a:rPr sz="6850" spc="105" dirty="0">
                <a:latin typeface="Microsoft Sans Serif"/>
                <a:cs typeface="Microsoft Sans Serif"/>
              </a:rPr>
              <a:t>the</a:t>
            </a:r>
            <a:r>
              <a:rPr sz="6850" spc="350" dirty="0">
                <a:latin typeface="Microsoft Sans Serif"/>
                <a:cs typeface="Microsoft Sans Serif"/>
              </a:rPr>
              <a:t> </a:t>
            </a:r>
            <a:r>
              <a:rPr sz="6850" dirty="0">
                <a:latin typeface="Microsoft Sans Serif"/>
                <a:cs typeface="Microsoft Sans Serif"/>
              </a:rPr>
              <a:t>software,</a:t>
            </a:r>
            <a:r>
              <a:rPr sz="6850" spc="355" dirty="0">
                <a:latin typeface="Microsoft Sans Serif"/>
                <a:cs typeface="Microsoft Sans Serif"/>
              </a:rPr>
              <a:t> </a:t>
            </a:r>
            <a:r>
              <a:rPr sz="6850" spc="-280" dirty="0">
                <a:latin typeface="Microsoft Sans Serif"/>
                <a:cs typeface="Microsoft Sans Serif"/>
              </a:rPr>
              <a:t>we</a:t>
            </a:r>
            <a:r>
              <a:rPr sz="6850" spc="355" dirty="0">
                <a:latin typeface="Microsoft Sans Serif"/>
                <a:cs typeface="Microsoft Sans Serif"/>
              </a:rPr>
              <a:t> </a:t>
            </a:r>
            <a:r>
              <a:rPr sz="6850" spc="90" dirty="0">
                <a:latin typeface="Microsoft Sans Serif"/>
                <a:cs typeface="Microsoft Sans Serif"/>
              </a:rPr>
              <a:t>are </a:t>
            </a:r>
            <a:r>
              <a:rPr sz="6850" spc="-1805" dirty="0">
                <a:latin typeface="Microsoft Sans Serif"/>
                <a:cs typeface="Microsoft Sans Serif"/>
              </a:rPr>
              <a:t> </a:t>
            </a:r>
            <a:r>
              <a:rPr sz="6850" spc="140" dirty="0">
                <a:latin typeface="Microsoft Sans Serif"/>
                <a:cs typeface="Microsoft Sans Serif"/>
              </a:rPr>
              <a:t>going</a:t>
            </a:r>
            <a:r>
              <a:rPr sz="6850" spc="345" dirty="0">
                <a:latin typeface="Microsoft Sans Serif"/>
                <a:cs typeface="Microsoft Sans Serif"/>
              </a:rPr>
              <a:t> </a:t>
            </a:r>
            <a:r>
              <a:rPr sz="6850" spc="250" dirty="0">
                <a:latin typeface="Microsoft Sans Serif"/>
                <a:cs typeface="Microsoft Sans Serif"/>
              </a:rPr>
              <a:t>to</a:t>
            </a:r>
            <a:r>
              <a:rPr sz="6850" spc="350" dirty="0">
                <a:latin typeface="Microsoft Sans Serif"/>
                <a:cs typeface="Microsoft Sans Serif"/>
              </a:rPr>
              <a:t> </a:t>
            </a:r>
            <a:r>
              <a:rPr sz="6850" spc="15" dirty="0">
                <a:latin typeface="Microsoft Sans Serif"/>
                <a:cs typeface="Microsoft Sans Serif"/>
              </a:rPr>
              <a:t>develop</a:t>
            </a:r>
            <a:r>
              <a:rPr sz="6850" spc="350" dirty="0">
                <a:latin typeface="Microsoft Sans Serif"/>
                <a:cs typeface="Microsoft Sans Serif"/>
              </a:rPr>
              <a:t> </a:t>
            </a:r>
            <a:r>
              <a:rPr sz="6850" spc="55" dirty="0">
                <a:latin typeface="Microsoft Sans Serif"/>
                <a:cs typeface="Microsoft Sans Serif"/>
              </a:rPr>
              <a:t>our</a:t>
            </a:r>
            <a:r>
              <a:rPr sz="6850" spc="345" dirty="0">
                <a:latin typeface="Microsoft Sans Serif"/>
                <a:cs typeface="Microsoft Sans Serif"/>
              </a:rPr>
              <a:t> </a:t>
            </a:r>
            <a:r>
              <a:rPr sz="6850" spc="105" dirty="0">
                <a:latin typeface="Microsoft Sans Serif"/>
                <a:cs typeface="Microsoft Sans Serif"/>
              </a:rPr>
              <a:t>project</a:t>
            </a:r>
            <a:endParaRPr sz="68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7600" spc="-180" dirty="0">
                <a:latin typeface="Microsoft Sans Serif"/>
                <a:cs typeface="Microsoft Sans Serif"/>
              </a:rPr>
              <a:t>This</a:t>
            </a:r>
            <a:r>
              <a:rPr sz="7600" spc="375" dirty="0">
                <a:latin typeface="Microsoft Sans Serif"/>
                <a:cs typeface="Microsoft Sans Serif"/>
              </a:rPr>
              <a:t> </a:t>
            </a:r>
            <a:r>
              <a:rPr sz="7600" spc="-10" dirty="0">
                <a:latin typeface="Microsoft Sans Serif"/>
                <a:cs typeface="Microsoft Sans Serif"/>
              </a:rPr>
              <a:t>project's</a:t>
            </a:r>
            <a:r>
              <a:rPr sz="7600" spc="375" dirty="0">
                <a:latin typeface="Microsoft Sans Serif"/>
                <a:cs typeface="Microsoft Sans Serif"/>
              </a:rPr>
              <a:t> </a:t>
            </a:r>
            <a:r>
              <a:rPr sz="7600" spc="95" dirty="0">
                <a:latin typeface="Microsoft Sans Serif"/>
                <a:cs typeface="Microsoft Sans Serif"/>
              </a:rPr>
              <a:t>main</a:t>
            </a:r>
            <a:r>
              <a:rPr sz="7600" spc="375" dirty="0">
                <a:latin typeface="Microsoft Sans Serif"/>
                <a:cs typeface="Microsoft Sans Serif"/>
              </a:rPr>
              <a:t> </a:t>
            </a:r>
            <a:r>
              <a:rPr sz="7600" spc="175" dirty="0">
                <a:latin typeface="Microsoft Sans Serif"/>
                <a:cs typeface="Microsoft Sans Serif"/>
              </a:rPr>
              <a:t>goal</a:t>
            </a:r>
            <a:r>
              <a:rPr sz="7600" spc="375" dirty="0">
                <a:latin typeface="Microsoft Sans Serif"/>
                <a:cs typeface="Microsoft Sans Serif"/>
              </a:rPr>
              <a:t> </a:t>
            </a:r>
            <a:r>
              <a:rPr sz="7600" spc="-245" dirty="0">
                <a:latin typeface="Microsoft Sans Serif"/>
                <a:cs typeface="Microsoft Sans Serif"/>
              </a:rPr>
              <a:t>is</a:t>
            </a:r>
            <a:r>
              <a:rPr sz="7600" spc="375" dirty="0">
                <a:latin typeface="Microsoft Sans Serif"/>
                <a:cs typeface="Microsoft Sans Serif"/>
              </a:rPr>
              <a:t> </a:t>
            </a:r>
            <a:r>
              <a:rPr sz="7600" spc="275" dirty="0">
                <a:latin typeface="Microsoft Sans Serif"/>
                <a:cs typeface="Microsoft Sans Serif"/>
              </a:rPr>
              <a:t>to</a:t>
            </a:r>
            <a:r>
              <a:rPr sz="7600" spc="375" dirty="0">
                <a:latin typeface="Microsoft Sans Serif"/>
                <a:cs typeface="Microsoft Sans Serif"/>
              </a:rPr>
              <a:t> </a:t>
            </a:r>
            <a:r>
              <a:rPr sz="7600" spc="-20" dirty="0">
                <a:latin typeface="Microsoft Sans Serif"/>
                <a:cs typeface="Microsoft Sans Serif"/>
              </a:rPr>
              <a:t>make</a:t>
            </a:r>
            <a:r>
              <a:rPr sz="7600" spc="375" dirty="0">
                <a:latin typeface="Microsoft Sans Serif"/>
                <a:cs typeface="Microsoft Sans Serif"/>
              </a:rPr>
              <a:t> </a:t>
            </a:r>
            <a:r>
              <a:rPr sz="7600" spc="-55" dirty="0">
                <a:latin typeface="Microsoft Sans Serif"/>
                <a:cs typeface="Microsoft Sans Serif"/>
              </a:rPr>
              <a:t>Citizens</a:t>
            </a:r>
            <a:r>
              <a:rPr sz="7600" spc="375" dirty="0">
                <a:latin typeface="Microsoft Sans Serif"/>
                <a:cs typeface="Microsoft Sans Serif"/>
              </a:rPr>
              <a:t> </a:t>
            </a:r>
            <a:r>
              <a:rPr sz="7600" spc="350" dirty="0">
                <a:latin typeface="Microsoft Sans Serif"/>
                <a:cs typeface="Microsoft Sans Serif"/>
              </a:rPr>
              <a:t>of</a:t>
            </a:r>
            <a:endParaRPr sz="7600">
              <a:latin typeface="Microsoft Sans Serif"/>
              <a:cs typeface="Microsoft Sans Serif"/>
            </a:endParaRPr>
          </a:p>
          <a:p>
            <a:pPr marL="1802130" marR="1794510" algn="ctr">
              <a:lnSpc>
                <a:spcPts val="10650"/>
              </a:lnSpc>
              <a:spcBef>
                <a:spcPts val="610"/>
              </a:spcBef>
            </a:pPr>
            <a:r>
              <a:rPr sz="7600" spc="204" dirty="0">
                <a:latin typeface="Microsoft Sans Serif"/>
                <a:cs typeface="Microsoft Sans Serif"/>
              </a:rPr>
              <a:t>I</a:t>
            </a:r>
            <a:r>
              <a:rPr sz="7600" spc="-20" dirty="0">
                <a:latin typeface="Microsoft Sans Serif"/>
                <a:cs typeface="Microsoft Sans Serif"/>
              </a:rPr>
              <a:t>n</a:t>
            </a:r>
            <a:r>
              <a:rPr sz="7600" spc="285" dirty="0">
                <a:latin typeface="Microsoft Sans Serif"/>
                <a:cs typeface="Microsoft Sans Serif"/>
              </a:rPr>
              <a:t>d</a:t>
            </a:r>
            <a:r>
              <a:rPr sz="7600" spc="200" dirty="0">
                <a:latin typeface="Microsoft Sans Serif"/>
                <a:cs typeface="Microsoft Sans Serif"/>
              </a:rPr>
              <a:t>i</a:t>
            </a:r>
            <a:r>
              <a:rPr sz="7600" spc="245" dirty="0">
                <a:latin typeface="Microsoft Sans Serif"/>
                <a:cs typeface="Microsoft Sans Serif"/>
              </a:rPr>
              <a:t>a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625" dirty="0">
                <a:latin typeface="Microsoft Sans Serif"/>
                <a:cs typeface="Microsoft Sans Serif"/>
              </a:rPr>
              <a:t>t</a:t>
            </a:r>
            <a:r>
              <a:rPr sz="7600" spc="-75" dirty="0">
                <a:latin typeface="Microsoft Sans Serif"/>
                <a:cs typeface="Microsoft Sans Serif"/>
              </a:rPr>
              <a:t>o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285" dirty="0">
                <a:latin typeface="Microsoft Sans Serif"/>
                <a:cs typeface="Microsoft Sans Serif"/>
              </a:rPr>
              <a:t>b</a:t>
            </a:r>
            <a:r>
              <a:rPr sz="7600" spc="-270" dirty="0">
                <a:latin typeface="Microsoft Sans Serif"/>
                <a:cs typeface="Microsoft Sans Serif"/>
              </a:rPr>
              <a:t>e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-700" dirty="0">
                <a:latin typeface="Microsoft Sans Serif"/>
                <a:cs typeface="Microsoft Sans Serif"/>
              </a:rPr>
              <a:t>s</a:t>
            </a:r>
            <a:r>
              <a:rPr sz="7600" spc="240" dirty="0">
                <a:latin typeface="Microsoft Sans Serif"/>
                <a:cs typeface="Microsoft Sans Serif"/>
              </a:rPr>
              <a:t>a</a:t>
            </a:r>
            <a:r>
              <a:rPr sz="7600" spc="775" dirty="0">
                <a:latin typeface="Microsoft Sans Serif"/>
                <a:cs typeface="Microsoft Sans Serif"/>
              </a:rPr>
              <a:t>f</a:t>
            </a:r>
            <a:r>
              <a:rPr sz="7600" spc="-270" dirty="0">
                <a:latin typeface="Microsoft Sans Serif"/>
                <a:cs typeface="Microsoft Sans Serif"/>
              </a:rPr>
              <a:t>e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775" dirty="0">
                <a:latin typeface="Microsoft Sans Serif"/>
                <a:cs typeface="Microsoft Sans Serif"/>
              </a:rPr>
              <a:t>f</a:t>
            </a:r>
            <a:r>
              <a:rPr sz="7600" spc="325" dirty="0">
                <a:latin typeface="Microsoft Sans Serif"/>
                <a:cs typeface="Microsoft Sans Serif"/>
              </a:rPr>
              <a:t>r</a:t>
            </a:r>
            <a:r>
              <a:rPr sz="7600" spc="-80" dirty="0">
                <a:latin typeface="Microsoft Sans Serif"/>
                <a:cs typeface="Microsoft Sans Serif"/>
              </a:rPr>
              <a:t>o</a:t>
            </a:r>
            <a:r>
              <a:rPr sz="7600" spc="-50" dirty="0">
                <a:latin typeface="Microsoft Sans Serif"/>
                <a:cs typeface="Microsoft Sans Serif"/>
              </a:rPr>
              <a:t>m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-210" dirty="0">
                <a:latin typeface="Microsoft Sans Serif"/>
                <a:cs typeface="Microsoft Sans Serif"/>
              </a:rPr>
              <a:t>C</a:t>
            </a:r>
            <a:r>
              <a:rPr sz="7600" spc="-80" dirty="0">
                <a:latin typeface="Microsoft Sans Serif"/>
                <a:cs typeface="Microsoft Sans Serif"/>
              </a:rPr>
              <a:t>o</a:t>
            </a:r>
            <a:r>
              <a:rPr sz="7600" spc="-45" dirty="0">
                <a:latin typeface="Microsoft Sans Serif"/>
                <a:cs typeface="Microsoft Sans Serif"/>
              </a:rPr>
              <a:t>v</a:t>
            </a:r>
            <a:r>
              <a:rPr sz="7600" spc="200" dirty="0">
                <a:latin typeface="Microsoft Sans Serif"/>
                <a:cs typeface="Microsoft Sans Serif"/>
              </a:rPr>
              <a:t>i</a:t>
            </a:r>
            <a:r>
              <a:rPr sz="7600" spc="290" dirty="0">
                <a:latin typeface="Microsoft Sans Serif"/>
                <a:cs typeface="Microsoft Sans Serif"/>
              </a:rPr>
              <a:t>d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-1720" dirty="0">
                <a:latin typeface="Microsoft Sans Serif"/>
                <a:cs typeface="Microsoft Sans Serif"/>
              </a:rPr>
              <a:t>1</a:t>
            </a:r>
            <a:r>
              <a:rPr sz="7600" spc="-130" dirty="0">
                <a:latin typeface="Microsoft Sans Serif"/>
                <a:cs typeface="Microsoft Sans Serif"/>
              </a:rPr>
              <a:t>9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240" dirty="0">
                <a:latin typeface="Microsoft Sans Serif"/>
                <a:cs typeface="Microsoft Sans Serif"/>
              </a:rPr>
              <a:t>a</a:t>
            </a:r>
            <a:r>
              <a:rPr sz="7600" spc="-20" dirty="0">
                <a:latin typeface="Microsoft Sans Serif"/>
                <a:cs typeface="Microsoft Sans Serif"/>
              </a:rPr>
              <a:t>n</a:t>
            </a:r>
            <a:r>
              <a:rPr sz="7600" spc="290" dirty="0">
                <a:latin typeface="Microsoft Sans Serif"/>
                <a:cs typeface="Microsoft Sans Serif"/>
              </a:rPr>
              <a:t>d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625" dirty="0">
                <a:latin typeface="Microsoft Sans Serif"/>
                <a:cs typeface="Microsoft Sans Serif"/>
              </a:rPr>
              <a:t>t</a:t>
            </a:r>
            <a:r>
              <a:rPr sz="7600" spc="-50" dirty="0">
                <a:latin typeface="Microsoft Sans Serif"/>
                <a:cs typeface="Microsoft Sans Serif"/>
              </a:rPr>
              <a:t>o  </a:t>
            </a:r>
            <a:r>
              <a:rPr sz="7600" spc="-125" dirty="0">
                <a:latin typeface="Microsoft Sans Serif"/>
                <a:cs typeface="Microsoft Sans Serif"/>
              </a:rPr>
              <a:t>decrease</a:t>
            </a:r>
            <a:r>
              <a:rPr sz="7600" spc="380" dirty="0">
                <a:latin typeface="Microsoft Sans Serif"/>
                <a:cs typeface="Microsoft Sans Serif"/>
              </a:rPr>
              <a:t> </a:t>
            </a:r>
            <a:r>
              <a:rPr sz="7600" spc="110" dirty="0">
                <a:latin typeface="Microsoft Sans Serif"/>
                <a:cs typeface="Microsoft Sans Serif"/>
              </a:rPr>
              <a:t>the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229" dirty="0">
                <a:latin typeface="Microsoft Sans Serif"/>
                <a:cs typeface="Microsoft Sans Serif"/>
              </a:rPr>
              <a:t>rate</a:t>
            </a:r>
            <a:r>
              <a:rPr sz="7600" spc="380" dirty="0">
                <a:latin typeface="Microsoft Sans Serif"/>
                <a:cs typeface="Microsoft Sans Serif"/>
              </a:rPr>
              <a:t> </a:t>
            </a:r>
            <a:r>
              <a:rPr sz="7600" spc="350" dirty="0">
                <a:latin typeface="Microsoft Sans Serif"/>
                <a:cs typeface="Microsoft Sans Serif"/>
              </a:rPr>
              <a:t>of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-315" dirty="0">
                <a:latin typeface="Microsoft Sans Serif"/>
                <a:cs typeface="Microsoft Sans Serif"/>
              </a:rPr>
              <a:t>sickness</a:t>
            </a:r>
            <a:endParaRPr sz="7600">
              <a:latin typeface="Microsoft Sans Serif"/>
              <a:cs typeface="Microsoft Sans Serif"/>
            </a:endParaRPr>
          </a:p>
          <a:p>
            <a:pPr marL="574040" marR="566420" algn="ctr">
              <a:lnSpc>
                <a:spcPts val="10650"/>
              </a:lnSpc>
            </a:pPr>
            <a:r>
              <a:rPr sz="7600" spc="-180" dirty="0">
                <a:latin typeface="Microsoft Sans Serif"/>
                <a:cs typeface="Microsoft Sans Serif"/>
              </a:rPr>
              <a:t>This</a:t>
            </a:r>
            <a:r>
              <a:rPr sz="7600" spc="380" dirty="0">
                <a:latin typeface="Microsoft Sans Serif"/>
                <a:cs typeface="Microsoft Sans Serif"/>
              </a:rPr>
              <a:t> </a:t>
            </a:r>
            <a:r>
              <a:rPr sz="7600" spc="114" dirty="0">
                <a:latin typeface="Microsoft Sans Serif"/>
                <a:cs typeface="Microsoft Sans Serif"/>
              </a:rPr>
              <a:t>project</a:t>
            </a:r>
            <a:r>
              <a:rPr sz="7600" spc="380" dirty="0">
                <a:latin typeface="Microsoft Sans Serif"/>
                <a:cs typeface="Microsoft Sans Serif"/>
              </a:rPr>
              <a:t> </a:t>
            </a:r>
            <a:r>
              <a:rPr sz="7600" spc="65" dirty="0">
                <a:latin typeface="Microsoft Sans Serif"/>
                <a:cs typeface="Microsoft Sans Serif"/>
              </a:rPr>
              <a:t>will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-125" dirty="0">
                <a:latin typeface="Microsoft Sans Serif"/>
                <a:cs typeface="Microsoft Sans Serif"/>
              </a:rPr>
              <a:t>decrease</a:t>
            </a:r>
            <a:r>
              <a:rPr sz="7600" spc="380" dirty="0">
                <a:latin typeface="Microsoft Sans Serif"/>
                <a:cs typeface="Microsoft Sans Serif"/>
              </a:rPr>
              <a:t> </a:t>
            </a:r>
            <a:r>
              <a:rPr sz="7600" spc="110" dirty="0">
                <a:latin typeface="Microsoft Sans Serif"/>
                <a:cs typeface="Microsoft Sans Serif"/>
              </a:rPr>
              <a:t>the</a:t>
            </a:r>
            <a:r>
              <a:rPr sz="7600" spc="380" dirty="0">
                <a:latin typeface="Microsoft Sans Serif"/>
                <a:cs typeface="Microsoft Sans Serif"/>
              </a:rPr>
              <a:t> </a:t>
            </a:r>
            <a:r>
              <a:rPr sz="7600" spc="15" dirty="0">
                <a:latin typeface="Microsoft Sans Serif"/>
                <a:cs typeface="Microsoft Sans Serif"/>
              </a:rPr>
              <a:t>human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225" dirty="0">
                <a:latin typeface="Microsoft Sans Serif"/>
                <a:cs typeface="Microsoft Sans Serif"/>
              </a:rPr>
              <a:t>effort, </a:t>
            </a:r>
            <a:r>
              <a:rPr sz="7600" spc="-2005" dirty="0">
                <a:latin typeface="Microsoft Sans Serif"/>
                <a:cs typeface="Microsoft Sans Serif"/>
              </a:rPr>
              <a:t> </a:t>
            </a:r>
            <a:r>
              <a:rPr sz="7600" spc="-160" dirty="0">
                <a:latin typeface="Microsoft Sans Serif"/>
                <a:cs typeface="Microsoft Sans Serif"/>
              </a:rPr>
              <a:t>makes</a:t>
            </a:r>
            <a:r>
              <a:rPr sz="7600" spc="380" dirty="0">
                <a:latin typeface="Microsoft Sans Serif"/>
                <a:cs typeface="Microsoft Sans Serif"/>
              </a:rPr>
              <a:t> </a:t>
            </a:r>
            <a:r>
              <a:rPr sz="7600" spc="-280" dirty="0">
                <a:latin typeface="Microsoft Sans Serif"/>
                <a:cs typeface="Microsoft Sans Serif"/>
              </a:rPr>
              <a:t>users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275" dirty="0">
                <a:latin typeface="Microsoft Sans Serif"/>
                <a:cs typeface="Microsoft Sans Serif"/>
              </a:rPr>
              <a:t>to</a:t>
            </a:r>
            <a:r>
              <a:rPr sz="7600" spc="380" dirty="0">
                <a:latin typeface="Microsoft Sans Serif"/>
                <a:cs typeface="Microsoft Sans Serif"/>
              </a:rPr>
              <a:t> </a:t>
            </a:r>
            <a:r>
              <a:rPr sz="7600" spc="-345" dirty="0">
                <a:latin typeface="Microsoft Sans Serif"/>
                <a:cs typeface="Microsoft Sans Serif"/>
              </a:rPr>
              <a:t>use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-20" dirty="0">
                <a:latin typeface="Microsoft Sans Serif"/>
                <a:cs typeface="Microsoft Sans Serif"/>
              </a:rPr>
              <a:t>more</a:t>
            </a:r>
            <a:r>
              <a:rPr sz="7600" spc="385" dirty="0">
                <a:latin typeface="Microsoft Sans Serif"/>
                <a:cs typeface="Microsoft Sans Serif"/>
              </a:rPr>
              <a:t> </a:t>
            </a:r>
            <a:r>
              <a:rPr sz="7600" spc="-365" dirty="0">
                <a:latin typeface="Microsoft Sans Serif"/>
                <a:cs typeface="Microsoft Sans Serif"/>
              </a:rPr>
              <a:t>ease.</a:t>
            </a:r>
            <a:endParaRPr sz="7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" y="43957"/>
            <a:ext cx="19606895" cy="2625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59725" marR="5080" indent="-7947659">
              <a:lnSpc>
                <a:spcPct val="116100"/>
              </a:lnSpc>
              <a:spcBef>
                <a:spcPts val="95"/>
              </a:spcBef>
            </a:pPr>
            <a:r>
              <a:rPr sz="7350" b="0" spc="120" dirty="0">
                <a:latin typeface="Microsoft Sans Serif"/>
                <a:cs typeface="Microsoft Sans Serif"/>
              </a:rPr>
              <a:t>Admin</a:t>
            </a:r>
            <a:r>
              <a:rPr sz="7350" b="0" spc="365" dirty="0">
                <a:latin typeface="Microsoft Sans Serif"/>
                <a:cs typeface="Microsoft Sans Serif"/>
              </a:rPr>
              <a:t> </a:t>
            </a:r>
            <a:r>
              <a:rPr sz="7350" b="0" spc="-165" dirty="0">
                <a:latin typeface="Microsoft Sans Serif"/>
                <a:cs typeface="Microsoft Sans Serif"/>
              </a:rPr>
              <a:t>has</a:t>
            </a:r>
            <a:r>
              <a:rPr sz="7350" b="0" spc="365" dirty="0">
                <a:latin typeface="Microsoft Sans Serif"/>
                <a:cs typeface="Microsoft Sans Serif"/>
              </a:rPr>
              <a:t> </a:t>
            </a:r>
            <a:r>
              <a:rPr sz="7350" b="0" spc="225" dirty="0">
                <a:latin typeface="Microsoft Sans Serif"/>
                <a:cs typeface="Microsoft Sans Serif"/>
              </a:rPr>
              <a:t>a</a:t>
            </a:r>
            <a:r>
              <a:rPr sz="7350" b="0" spc="365" dirty="0">
                <a:latin typeface="Microsoft Sans Serif"/>
                <a:cs typeface="Microsoft Sans Serif"/>
              </a:rPr>
              <a:t> </a:t>
            </a:r>
            <a:r>
              <a:rPr sz="7350" b="0" spc="250" dirty="0">
                <a:latin typeface="Microsoft Sans Serif"/>
                <a:cs typeface="Microsoft Sans Serif"/>
              </a:rPr>
              <a:t>different</a:t>
            </a:r>
            <a:r>
              <a:rPr sz="7350" b="0" spc="370" dirty="0">
                <a:latin typeface="Microsoft Sans Serif"/>
                <a:cs typeface="Microsoft Sans Serif"/>
              </a:rPr>
              <a:t> </a:t>
            </a:r>
            <a:r>
              <a:rPr sz="7350" b="0" spc="-345" dirty="0">
                <a:latin typeface="Microsoft Sans Serif"/>
                <a:cs typeface="Microsoft Sans Serif"/>
              </a:rPr>
              <a:t>access</a:t>
            </a:r>
            <a:r>
              <a:rPr sz="7350" b="0" spc="365" dirty="0">
                <a:latin typeface="Microsoft Sans Serif"/>
                <a:cs typeface="Microsoft Sans Serif"/>
              </a:rPr>
              <a:t> </a:t>
            </a:r>
            <a:r>
              <a:rPr sz="7350" b="0" spc="150" dirty="0">
                <a:latin typeface="Microsoft Sans Serif"/>
                <a:cs typeface="Microsoft Sans Serif"/>
              </a:rPr>
              <a:t>and</a:t>
            </a:r>
            <a:r>
              <a:rPr sz="7350" b="0" spc="365" dirty="0">
                <a:latin typeface="Microsoft Sans Serif"/>
                <a:cs typeface="Microsoft Sans Serif"/>
              </a:rPr>
              <a:t> </a:t>
            </a:r>
            <a:r>
              <a:rPr sz="7350" b="0" spc="395" dirty="0">
                <a:latin typeface="Microsoft Sans Serif"/>
                <a:cs typeface="Microsoft Sans Serif"/>
              </a:rPr>
              <a:t>it</a:t>
            </a:r>
            <a:r>
              <a:rPr sz="7350" b="0" spc="370" dirty="0">
                <a:latin typeface="Microsoft Sans Serif"/>
                <a:cs typeface="Microsoft Sans Serif"/>
              </a:rPr>
              <a:t> </a:t>
            </a:r>
            <a:r>
              <a:rPr sz="7350" b="0" spc="-165" dirty="0">
                <a:latin typeface="Microsoft Sans Serif"/>
                <a:cs typeface="Microsoft Sans Serif"/>
              </a:rPr>
              <a:t>makes</a:t>
            </a:r>
            <a:r>
              <a:rPr sz="7350" b="0" spc="365" dirty="0">
                <a:latin typeface="Microsoft Sans Serif"/>
                <a:cs typeface="Microsoft Sans Serif"/>
              </a:rPr>
              <a:t> </a:t>
            </a:r>
            <a:r>
              <a:rPr sz="7350" b="0" spc="100" dirty="0">
                <a:latin typeface="Microsoft Sans Serif"/>
                <a:cs typeface="Microsoft Sans Serif"/>
              </a:rPr>
              <a:t>the </a:t>
            </a:r>
            <a:r>
              <a:rPr sz="7350" b="0" spc="-1935" dirty="0">
                <a:latin typeface="Microsoft Sans Serif"/>
                <a:cs typeface="Microsoft Sans Serif"/>
              </a:rPr>
              <a:t> </a:t>
            </a:r>
            <a:r>
              <a:rPr sz="7350" b="0" spc="135" dirty="0">
                <a:latin typeface="Microsoft Sans Serif"/>
                <a:cs typeface="Microsoft Sans Serif"/>
              </a:rPr>
              <a:t>job</a:t>
            </a:r>
            <a:r>
              <a:rPr sz="7350" b="0" spc="360" dirty="0">
                <a:latin typeface="Microsoft Sans Serif"/>
                <a:cs typeface="Microsoft Sans Serif"/>
              </a:rPr>
              <a:t> </a:t>
            </a:r>
            <a:r>
              <a:rPr sz="7350" b="0" spc="-315" dirty="0">
                <a:latin typeface="Microsoft Sans Serif"/>
                <a:cs typeface="Microsoft Sans Serif"/>
              </a:rPr>
              <a:t>ease!</a:t>
            </a:r>
            <a:endParaRPr sz="73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753" y="3030535"/>
            <a:ext cx="19598640" cy="9615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999"/>
              </a:lnSpc>
              <a:spcBef>
                <a:spcPts val="100"/>
              </a:spcBef>
            </a:pPr>
            <a:r>
              <a:rPr sz="7750" spc="-190" dirty="0">
                <a:latin typeface="Microsoft Sans Serif"/>
                <a:cs typeface="Microsoft Sans Serif"/>
              </a:rPr>
              <a:t>Also,</a:t>
            </a:r>
            <a:r>
              <a:rPr sz="7750" spc="-185" dirty="0">
                <a:latin typeface="Microsoft Sans Serif"/>
                <a:cs typeface="Microsoft Sans Serif"/>
              </a:rPr>
              <a:t> </a:t>
            </a:r>
            <a:r>
              <a:rPr sz="7750" spc="50" dirty="0">
                <a:latin typeface="Microsoft Sans Serif"/>
                <a:cs typeface="Microsoft Sans Serif"/>
              </a:rPr>
              <a:t>our </a:t>
            </a:r>
            <a:r>
              <a:rPr sz="7750" spc="80" dirty="0">
                <a:latin typeface="Microsoft Sans Serif"/>
                <a:cs typeface="Microsoft Sans Serif"/>
              </a:rPr>
              <a:t>main </a:t>
            </a:r>
            <a:r>
              <a:rPr sz="7750" spc="130" dirty="0">
                <a:latin typeface="Microsoft Sans Serif"/>
                <a:cs typeface="Microsoft Sans Serif"/>
              </a:rPr>
              <a:t>intention </a:t>
            </a:r>
            <a:r>
              <a:rPr sz="7750" spc="-254" dirty="0">
                <a:latin typeface="Microsoft Sans Serif"/>
                <a:cs typeface="Microsoft Sans Serif"/>
              </a:rPr>
              <a:t>is</a:t>
            </a:r>
            <a:r>
              <a:rPr sz="7750" spc="-250" dirty="0">
                <a:latin typeface="Microsoft Sans Serif"/>
                <a:cs typeface="Microsoft Sans Serif"/>
              </a:rPr>
              <a:t> </a:t>
            </a:r>
            <a:r>
              <a:rPr sz="7750" spc="265" dirty="0">
                <a:latin typeface="Microsoft Sans Serif"/>
                <a:cs typeface="Microsoft Sans Serif"/>
              </a:rPr>
              <a:t>to </a:t>
            </a:r>
            <a:r>
              <a:rPr sz="7750" spc="-40" dirty="0">
                <a:latin typeface="Microsoft Sans Serif"/>
                <a:cs typeface="Microsoft Sans Serif"/>
              </a:rPr>
              <a:t>make </a:t>
            </a:r>
            <a:r>
              <a:rPr sz="7750" spc="175" dirty="0">
                <a:latin typeface="Microsoft Sans Serif"/>
                <a:cs typeface="Microsoft Sans Serif"/>
              </a:rPr>
              <a:t>India </a:t>
            </a:r>
            <a:r>
              <a:rPr sz="7750" spc="180" dirty="0">
                <a:latin typeface="Microsoft Sans Serif"/>
                <a:cs typeface="Microsoft Sans Serif"/>
              </a:rPr>
              <a:t> </a:t>
            </a:r>
            <a:r>
              <a:rPr sz="7750" spc="20" dirty="0">
                <a:latin typeface="Microsoft Sans Serif"/>
                <a:cs typeface="Microsoft Sans Serif"/>
              </a:rPr>
              <a:t>Covid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-15" dirty="0">
                <a:latin typeface="Microsoft Sans Serif"/>
                <a:cs typeface="Microsoft Sans Serif"/>
              </a:rPr>
              <a:t>free!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85" dirty="0">
                <a:latin typeface="Microsoft Sans Serif"/>
                <a:cs typeface="Microsoft Sans Serif"/>
              </a:rPr>
              <a:t>In</a:t>
            </a:r>
            <a:r>
              <a:rPr sz="7750" spc="390" dirty="0">
                <a:latin typeface="Microsoft Sans Serif"/>
                <a:cs typeface="Microsoft Sans Serif"/>
              </a:rPr>
              <a:t> </a:t>
            </a:r>
            <a:r>
              <a:rPr sz="7750" spc="105" dirty="0">
                <a:latin typeface="Microsoft Sans Serif"/>
                <a:cs typeface="Microsoft Sans Serif"/>
              </a:rPr>
              <a:t>order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265" dirty="0">
                <a:latin typeface="Microsoft Sans Serif"/>
                <a:cs typeface="Microsoft Sans Serif"/>
              </a:rPr>
              <a:t>to</a:t>
            </a:r>
            <a:r>
              <a:rPr sz="7750" spc="390" dirty="0">
                <a:latin typeface="Microsoft Sans Serif"/>
                <a:cs typeface="Microsoft Sans Serif"/>
              </a:rPr>
              <a:t> </a:t>
            </a:r>
            <a:r>
              <a:rPr sz="7750" spc="-85" dirty="0">
                <a:latin typeface="Microsoft Sans Serif"/>
                <a:cs typeface="Microsoft Sans Serif"/>
              </a:rPr>
              <a:t>acheive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360" dirty="0">
                <a:latin typeface="Microsoft Sans Serif"/>
                <a:cs typeface="Microsoft Sans Serif"/>
              </a:rPr>
              <a:t>that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-330" dirty="0">
                <a:latin typeface="Microsoft Sans Serif"/>
                <a:cs typeface="Microsoft Sans Serif"/>
              </a:rPr>
              <a:t>we</a:t>
            </a:r>
            <a:r>
              <a:rPr sz="7750" spc="390" dirty="0">
                <a:latin typeface="Microsoft Sans Serif"/>
                <a:cs typeface="Microsoft Sans Serif"/>
              </a:rPr>
              <a:t> </a:t>
            </a:r>
            <a:r>
              <a:rPr sz="7750" spc="-85" dirty="0">
                <a:latin typeface="Microsoft Sans Serif"/>
                <a:cs typeface="Microsoft Sans Serif"/>
              </a:rPr>
              <a:t>need </a:t>
            </a:r>
            <a:r>
              <a:rPr sz="7750" spc="-2045" dirty="0">
                <a:latin typeface="Microsoft Sans Serif"/>
                <a:cs typeface="Microsoft Sans Serif"/>
              </a:rPr>
              <a:t> </a:t>
            </a:r>
            <a:r>
              <a:rPr sz="7750" spc="265" dirty="0">
                <a:latin typeface="Microsoft Sans Serif"/>
                <a:cs typeface="Microsoft Sans Serif"/>
              </a:rPr>
              <a:t>to</a:t>
            </a:r>
            <a:r>
              <a:rPr sz="7750" spc="380" dirty="0">
                <a:latin typeface="Microsoft Sans Serif"/>
                <a:cs typeface="Microsoft Sans Serif"/>
              </a:rPr>
              <a:t> </a:t>
            </a:r>
            <a:r>
              <a:rPr sz="7750" spc="135" dirty="0">
                <a:latin typeface="Microsoft Sans Serif"/>
                <a:cs typeface="Microsoft Sans Serif"/>
              </a:rPr>
              <a:t>take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100" dirty="0">
                <a:latin typeface="Microsoft Sans Serif"/>
                <a:cs typeface="Microsoft Sans Serif"/>
              </a:rPr>
              <a:t>up</a:t>
            </a:r>
            <a:endParaRPr sz="7750">
              <a:latin typeface="Microsoft Sans Serif"/>
              <a:cs typeface="Microsoft Sans Serif"/>
            </a:endParaRPr>
          </a:p>
          <a:p>
            <a:pPr marL="86360" marR="79375" algn="ctr">
              <a:lnSpc>
                <a:spcPts val="10790"/>
              </a:lnSpc>
              <a:spcBef>
                <a:spcPts val="605"/>
              </a:spcBef>
            </a:pPr>
            <a:r>
              <a:rPr sz="7750" spc="-30" dirty="0">
                <a:latin typeface="Microsoft Sans Serif"/>
                <a:cs typeface="Microsoft Sans Serif"/>
              </a:rPr>
              <a:t>Vaccine</a:t>
            </a:r>
            <a:r>
              <a:rPr sz="7750" spc="380" dirty="0">
                <a:latin typeface="Microsoft Sans Serif"/>
                <a:cs typeface="Microsoft Sans Serif"/>
              </a:rPr>
              <a:t> </a:t>
            </a:r>
            <a:r>
              <a:rPr sz="7750" spc="155" dirty="0">
                <a:latin typeface="Microsoft Sans Serif"/>
                <a:cs typeface="Microsoft Sans Serif"/>
              </a:rPr>
              <a:t>and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20" dirty="0">
                <a:latin typeface="Microsoft Sans Serif"/>
                <a:cs typeface="Microsoft Sans Serif"/>
              </a:rPr>
              <a:t>this</a:t>
            </a:r>
            <a:r>
              <a:rPr sz="7750" spc="380" dirty="0">
                <a:latin typeface="Microsoft Sans Serif"/>
                <a:cs typeface="Microsoft Sans Serif"/>
              </a:rPr>
              <a:t> </a:t>
            </a:r>
            <a:r>
              <a:rPr sz="7750" spc="260" dirty="0">
                <a:latin typeface="Microsoft Sans Serif"/>
                <a:cs typeface="Microsoft Sans Serif"/>
              </a:rPr>
              <a:t>portal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-114" dirty="0">
                <a:latin typeface="Microsoft Sans Serif"/>
                <a:cs typeface="Microsoft Sans Serif"/>
              </a:rPr>
              <a:t>helps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50" dirty="0">
                <a:latin typeface="Microsoft Sans Serif"/>
                <a:cs typeface="Microsoft Sans Serif"/>
              </a:rPr>
              <a:t>our</a:t>
            </a:r>
            <a:r>
              <a:rPr sz="7750" spc="380" dirty="0">
                <a:latin typeface="Microsoft Sans Serif"/>
                <a:cs typeface="Microsoft Sans Serif"/>
              </a:rPr>
              <a:t> </a:t>
            </a:r>
            <a:r>
              <a:rPr sz="7750" spc="-80" dirty="0">
                <a:latin typeface="Microsoft Sans Serif"/>
                <a:cs typeface="Microsoft Sans Serif"/>
              </a:rPr>
              <a:t>citizens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265" dirty="0">
                <a:latin typeface="Microsoft Sans Serif"/>
                <a:cs typeface="Microsoft Sans Serif"/>
              </a:rPr>
              <a:t>to </a:t>
            </a:r>
            <a:r>
              <a:rPr sz="7750" spc="-2045" dirty="0">
                <a:latin typeface="Microsoft Sans Serif"/>
                <a:cs typeface="Microsoft Sans Serif"/>
              </a:rPr>
              <a:t> </a:t>
            </a:r>
            <a:r>
              <a:rPr sz="7750" spc="-370" dirty="0">
                <a:latin typeface="Microsoft Sans Serif"/>
                <a:cs typeface="Microsoft Sans Serif"/>
              </a:rPr>
              <a:t>access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420" dirty="0">
                <a:latin typeface="Microsoft Sans Serif"/>
                <a:cs typeface="Microsoft Sans Serif"/>
              </a:rPr>
              <a:t>it</a:t>
            </a:r>
            <a:r>
              <a:rPr sz="7750" spc="390" dirty="0">
                <a:latin typeface="Microsoft Sans Serif"/>
                <a:cs typeface="Microsoft Sans Serif"/>
              </a:rPr>
              <a:t> </a:t>
            </a:r>
            <a:r>
              <a:rPr sz="7750" spc="155" dirty="0">
                <a:latin typeface="Microsoft Sans Serif"/>
                <a:cs typeface="Microsoft Sans Serif"/>
              </a:rPr>
              <a:t>and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265" dirty="0">
                <a:latin typeface="Microsoft Sans Serif"/>
                <a:cs typeface="Microsoft Sans Serif"/>
              </a:rPr>
              <a:t>to</a:t>
            </a:r>
            <a:r>
              <a:rPr sz="7750" spc="390" dirty="0">
                <a:latin typeface="Microsoft Sans Serif"/>
                <a:cs typeface="Microsoft Sans Serif"/>
              </a:rPr>
              <a:t> </a:t>
            </a:r>
            <a:r>
              <a:rPr sz="7750" spc="-80" dirty="0">
                <a:latin typeface="Microsoft Sans Serif"/>
                <a:cs typeface="Microsoft Sans Serif"/>
              </a:rPr>
              <a:t>keep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160" dirty="0">
                <a:latin typeface="Microsoft Sans Serif"/>
                <a:cs typeface="Microsoft Sans Serif"/>
              </a:rPr>
              <a:t>track</a:t>
            </a:r>
            <a:r>
              <a:rPr sz="7750" spc="390" dirty="0">
                <a:latin typeface="Microsoft Sans Serif"/>
                <a:cs typeface="Microsoft Sans Serif"/>
              </a:rPr>
              <a:t> </a:t>
            </a:r>
            <a:r>
              <a:rPr sz="7750" spc="-185" dirty="0">
                <a:latin typeface="Microsoft Sans Serif"/>
                <a:cs typeface="Microsoft Sans Serif"/>
              </a:rPr>
              <a:t>when</a:t>
            </a:r>
            <a:r>
              <a:rPr sz="7750" spc="385" dirty="0">
                <a:latin typeface="Microsoft Sans Serif"/>
                <a:cs typeface="Microsoft Sans Serif"/>
              </a:rPr>
              <a:t> </a:t>
            </a:r>
            <a:r>
              <a:rPr sz="7750" spc="155" dirty="0">
                <a:latin typeface="Microsoft Sans Serif"/>
                <a:cs typeface="Microsoft Sans Serif"/>
              </a:rPr>
              <a:t>and</a:t>
            </a:r>
            <a:r>
              <a:rPr sz="7750" spc="390" dirty="0">
                <a:latin typeface="Microsoft Sans Serif"/>
                <a:cs typeface="Microsoft Sans Serif"/>
              </a:rPr>
              <a:t> </a:t>
            </a:r>
            <a:r>
              <a:rPr sz="7750" spc="-135" dirty="0">
                <a:latin typeface="Microsoft Sans Serif"/>
                <a:cs typeface="Microsoft Sans Serif"/>
              </a:rPr>
              <a:t>where </a:t>
            </a:r>
            <a:r>
              <a:rPr sz="7750" spc="-2045" dirty="0">
                <a:latin typeface="Microsoft Sans Serif"/>
                <a:cs typeface="Microsoft Sans Serif"/>
              </a:rPr>
              <a:t> </a:t>
            </a:r>
            <a:r>
              <a:rPr sz="7750" spc="60" dirty="0">
                <a:latin typeface="Microsoft Sans Serif"/>
                <a:cs typeface="Microsoft Sans Serif"/>
              </a:rPr>
              <a:t>they</a:t>
            </a:r>
            <a:r>
              <a:rPr sz="7750" spc="380" dirty="0">
                <a:latin typeface="Microsoft Sans Serif"/>
                <a:cs typeface="Microsoft Sans Serif"/>
              </a:rPr>
              <a:t> </a:t>
            </a:r>
            <a:r>
              <a:rPr sz="7750" spc="-75" dirty="0">
                <a:latin typeface="Microsoft Sans Serif"/>
                <a:cs typeface="Microsoft Sans Serif"/>
              </a:rPr>
              <a:t>should</a:t>
            </a:r>
            <a:endParaRPr sz="77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869"/>
              </a:spcBef>
            </a:pPr>
            <a:r>
              <a:rPr sz="7750" spc="135" dirty="0">
                <a:latin typeface="Microsoft Sans Serif"/>
                <a:cs typeface="Microsoft Sans Serif"/>
              </a:rPr>
              <a:t>take</a:t>
            </a:r>
            <a:r>
              <a:rPr sz="7750" spc="380" dirty="0">
                <a:latin typeface="Microsoft Sans Serif"/>
                <a:cs typeface="Microsoft Sans Serif"/>
              </a:rPr>
              <a:t> </a:t>
            </a:r>
            <a:r>
              <a:rPr sz="7750" spc="100" dirty="0">
                <a:latin typeface="Microsoft Sans Serif"/>
                <a:cs typeface="Microsoft Sans Serif"/>
              </a:rPr>
              <a:t>up</a:t>
            </a:r>
            <a:r>
              <a:rPr sz="7750" spc="380" dirty="0">
                <a:latin typeface="Microsoft Sans Serif"/>
                <a:cs typeface="Microsoft Sans Serif"/>
              </a:rPr>
              <a:t> </a:t>
            </a:r>
            <a:r>
              <a:rPr sz="7750" spc="165" dirty="0">
                <a:latin typeface="Microsoft Sans Serif"/>
                <a:cs typeface="Microsoft Sans Serif"/>
              </a:rPr>
              <a:t>their</a:t>
            </a:r>
            <a:r>
              <a:rPr sz="7750" spc="380" dirty="0">
                <a:latin typeface="Microsoft Sans Serif"/>
                <a:cs typeface="Microsoft Sans Serif"/>
              </a:rPr>
              <a:t> </a:t>
            </a:r>
            <a:r>
              <a:rPr sz="7750" spc="-250" dirty="0">
                <a:latin typeface="Microsoft Sans Serif"/>
                <a:cs typeface="Microsoft Sans Serif"/>
              </a:rPr>
              <a:t>vaccines.</a:t>
            </a:r>
            <a:endParaRPr sz="77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507436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09083" y="108166"/>
            <a:ext cx="9682480" cy="20923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7815" marR="5080" indent="-285750">
              <a:lnSpc>
                <a:spcPts val="7970"/>
              </a:lnSpc>
              <a:spcBef>
                <a:spcPts val="530"/>
              </a:spcBef>
            </a:pPr>
            <a:r>
              <a:rPr sz="6900" spc="-80" dirty="0">
                <a:latin typeface="Trebuchet MS"/>
                <a:cs typeface="Trebuchet MS"/>
              </a:rPr>
              <a:t>b</a:t>
            </a:r>
            <a:r>
              <a:rPr sz="6900" spc="-459" dirty="0">
                <a:latin typeface="Trebuchet MS"/>
                <a:cs typeface="Trebuchet MS"/>
              </a:rPr>
              <a:t>s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610" dirty="0">
                <a:latin typeface="Trebuchet MS"/>
                <a:cs typeface="Trebuchet MS"/>
              </a:rPr>
              <a:t>n</a:t>
            </a: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985" dirty="0">
                <a:latin typeface="Trebuchet MS"/>
                <a:cs typeface="Trebuchet MS"/>
              </a:rPr>
              <a:t>m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409" dirty="0">
                <a:latin typeface="Trebuchet MS"/>
                <a:cs typeface="Trebuchet MS"/>
              </a:rPr>
              <a:t>)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535" dirty="0">
                <a:latin typeface="Trebuchet MS"/>
                <a:cs typeface="Trebuchet MS"/>
              </a:rPr>
              <a:t>r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80" dirty="0">
                <a:latin typeface="Trebuchet MS"/>
                <a:cs typeface="Trebuchet MS"/>
              </a:rPr>
              <a:t>p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540" dirty="0">
                <a:latin typeface="Trebuchet MS"/>
                <a:cs typeface="Trebuchet MS"/>
              </a:rPr>
              <a:t>r</a:t>
            </a: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570" dirty="0">
                <a:latin typeface="Trebuchet MS"/>
                <a:cs typeface="Trebuchet MS"/>
              </a:rPr>
              <a:t>l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610" dirty="0">
                <a:latin typeface="Trebuchet MS"/>
                <a:cs typeface="Trebuchet MS"/>
              </a:rPr>
              <a:t>f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535" dirty="0">
                <a:latin typeface="Trebuchet MS"/>
                <a:cs typeface="Trebuchet MS"/>
              </a:rPr>
              <a:t>r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565" dirty="0">
                <a:latin typeface="Trebuchet MS"/>
                <a:cs typeface="Trebuchet MS"/>
              </a:rPr>
              <a:t>v</a:t>
            </a:r>
            <a:r>
              <a:rPr sz="6900" spc="130" dirty="0">
                <a:latin typeface="Trebuchet MS"/>
                <a:cs typeface="Trebuchet MS"/>
              </a:rPr>
              <a:t>a  </a:t>
            </a:r>
            <a:r>
              <a:rPr sz="6900" spc="-170" dirty="0">
                <a:latin typeface="Trebuchet MS"/>
                <a:cs typeface="Trebuchet MS"/>
              </a:rPr>
              <a:t>W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-640" dirty="0">
                <a:latin typeface="Trebuchet MS"/>
                <a:cs typeface="Trebuchet MS"/>
              </a:rPr>
              <a:t>h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459" dirty="0">
                <a:latin typeface="Trebuchet MS"/>
                <a:cs typeface="Trebuchet MS"/>
              </a:rPr>
              <a:t>s</a:t>
            </a:r>
            <a:r>
              <a:rPr sz="6900" spc="-55" dirty="0">
                <a:latin typeface="Trebuchet MS"/>
                <a:cs typeface="Trebuchet MS"/>
              </a:rPr>
              <a:t>c</a:t>
            </a: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575" dirty="0">
                <a:latin typeface="Trebuchet MS"/>
                <a:cs typeface="Trebuchet MS"/>
              </a:rPr>
              <a:t>l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10" dirty="0">
                <a:latin typeface="Trebuchet MS"/>
                <a:cs typeface="Trebuchet MS"/>
              </a:rPr>
              <a:t>n</a:t>
            </a:r>
            <a:r>
              <a:rPr sz="6900" spc="310" dirty="0">
                <a:latin typeface="Trebuchet MS"/>
                <a:cs typeface="Trebuchet MS"/>
              </a:rPr>
              <a:t>g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815" dirty="0">
                <a:latin typeface="Trebuchet MS"/>
                <a:cs typeface="Trebuchet MS"/>
              </a:rPr>
              <a:t>u</a:t>
            </a:r>
            <a:r>
              <a:rPr sz="6900" spc="-75" dirty="0">
                <a:latin typeface="Trebuchet MS"/>
                <a:cs typeface="Trebuchet MS"/>
              </a:rPr>
              <a:t>p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605" dirty="0">
                <a:latin typeface="Trebuchet MS"/>
                <a:cs typeface="Trebuchet MS"/>
              </a:rPr>
              <a:t>f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565" dirty="0">
                <a:latin typeface="Trebuchet MS"/>
                <a:cs typeface="Trebuchet MS"/>
              </a:rPr>
              <a:t>v</a:t>
            </a: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55" dirty="0">
                <a:latin typeface="Trebuchet MS"/>
                <a:cs typeface="Trebuchet MS"/>
              </a:rPr>
              <a:t>cc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05" dirty="0">
                <a:latin typeface="Trebuchet MS"/>
                <a:cs typeface="Trebuchet MS"/>
              </a:rPr>
              <a:t>n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420" y="108166"/>
            <a:ext cx="5640705" cy="30956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ct val="95800"/>
              </a:lnSpc>
              <a:spcBef>
                <a:spcPts val="465"/>
              </a:spcBef>
            </a:pPr>
            <a:r>
              <a:rPr sz="6750" spc="-635" dirty="0">
                <a:latin typeface="Arial MT"/>
                <a:cs typeface="Arial MT"/>
              </a:rPr>
              <a:t>W</a:t>
            </a:r>
            <a:r>
              <a:rPr sz="6750" spc="-235" dirty="0">
                <a:latin typeface="Arial MT"/>
                <a:cs typeface="Arial MT"/>
              </a:rPr>
              <a:t>e</a:t>
            </a:r>
            <a:r>
              <a:rPr sz="6750" spc="-185" dirty="0">
                <a:latin typeface="Arial MT"/>
                <a:cs typeface="Arial MT"/>
              </a:rPr>
              <a:t> </a:t>
            </a:r>
            <a:r>
              <a:rPr sz="6750" spc="-290" dirty="0">
                <a:latin typeface="Arial MT"/>
                <a:cs typeface="Arial MT"/>
              </a:rPr>
              <a:t>C</a:t>
            </a:r>
            <a:r>
              <a:rPr sz="6750" spc="-15" dirty="0">
                <a:latin typeface="Arial MT"/>
                <a:cs typeface="Arial MT"/>
              </a:rPr>
              <a:t>r</a:t>
            </a:r>
            <a:r>
              <a:rPr sz="6750" spc="-240" dirty="0">
                <a:latin typeface="Arial MT"/>
                <a:cs typeface="Arial MT"/>
              </a:rPr>
              <a:t>e</a:t>
            </a:r>
            <a:r>
              <a:rPr sz="6750" spc="40" dirty="0">
                <a:latin typeface="Arial MT"/>
                <a:cs typeface="Arial MT"/>
              </a:rPr>
              <a:t>a</a:t>
            </a:r>
            <a:r>
              <a:rPr sz="6750" spc="265" dirty="0">
                <a:latin typeface="Arial MT"/>
                <a:cs typeface="Arial MT"/>
              </a:rPr>
              <a:t>t</a:t>
            </a:r>
            <a:r>
              <a:rPr sz="6750" spc="-240" dirty="0">
                <a:latin typeface="Arial MT"/>
                <a:cs typeface="Arial MT"/>
              </a:rPr>
              <a:t>e</a:t>
            </a:r>
            <a:r>
              <a:rPr sz="6750" spc="-5" dirty="0">
                <a:latin typeface="Arial MT"/>
                <a:cs typeface="Arial MT"/>
              </a:rPr>
              <a:t>d</a:t>
            </a:r>
            <a:r>
              <a:rPr sz="6750" spc="-175" dirty="0">
                <a:latin typeface="Arial MT"/>
                <a:cs typeface="Arial MT"/>
              </a:rPr>
              <a:t> </a:t>
            </a:r>
            <a:r>
              <a:rPr sz="6900" spc="180" dirty="0">
                <a:latin typeface="Trebuchet MS"/>
                <a:cs typeface="Trebuchet MS"/>
              </a:rPr>
              <a:t>a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360" dirty="0">
                <a:latin typeface="Trebuchet MS"/>
                <a:cs typeface="Trebuchet MS"/>
              </a:rPr>
              <a:t>(  </a:t>
            </a:r>
            <a:r>
              <a:rPr sz="6900" spc="-80" dirty="0">
                <a:latin typeface="Trebuchet MS"/>
                <a:cs typeface="Trebuchet MS"/>
              </a:rPr>
              <a:t>d</a:t>
            </a:r>
            <a:r>
              <a:rPr sz="6900" spc="-540" dirty="0">
                <a:latin typeface="Trebuchet MS"/>
                <a:cs typeface="Trebuchet MS"/>
              </a:rPr>
              <a:t>r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565" dirty="0">
                <a:latin typeface="Trebuchet MS"/>
                <a:cs typeface="Trebuchet MS"/>
              </a:rPr>
              <a:t>v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05" dirty="0">
                <a:latin typeface="Trebuchet MS"/>
                <a:cs typeface="Trebuchet MS"/>
              </a:rPr>
              <a:t>n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355" dirty="0">
                <a:latin typeface="Trebuchet MS"/>
                <a:cs typeface="Trebuchet MS"/>
              </a:rPr>
              <a:t>K</a:t>
            </a: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540" dirty="0">
                <a:latin typeface="Trebuchet MS"/>
                <a:cs typeface="Trebuchet MS"/>
              </a:rPr>
              <a:t>r</a:t>
            </a:r>
            <a:r>
              <a:rPr sz="6900" spc="-610" dirty="0">
                <a:latin typeface="Trebuchet MS"/>
                <a:cs typeface="Trebuchet MS"/>
              </a:rPr>
              <a:t>n</a:t>
            </a: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580" dirty="0">
                <a:latin typeface="Trebuchet MS"/>
                <a:cs typeface="Trebuchet MS"/>
              </a:rPr>
              <a:t>t  </a:t>
            </a:r>
            <a:r>
              <a:rPr sz="6900" spc="-610" dirty="0">
                <a:latin typeface="Trebuchet MS"/>
                <a:cs typeface="Trebuchet MS"/>
              </a:rPr>
              <a:t>n</a:t>
            </a:r>
            <a:r>
              <a:rPr sz="6900" spc="-815" dirty="0">
                <a:latin typeface="Trebuchet MS"/>
                <a:cs typeface="Trebuchet MS"/>
              </a:rPr>
              <a:t>u</a:t>
            </a:r>
            <a:r>
              <a:rPr sz="6900" spc="-985" dirty="0">
                <a:latin typeface="Trebuchet MS"/>
                <a:cs typeface="Trebuchet MS"/>
              </a:rPr>
              <a:t>m</a:t>
            </a:r>
            <a:r>
              <a:rPr sz="6900" spc="-80" dirty="0">
                <a:latin typeface="Trebuchet MS"/>
                <a:cs typeface="Trebuchet MS"/>
              </a:rPr>
              <a:t>b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535" dirty="0">
                <a:latin typeface="Trebuchet MS"/>
                <a:cs typeface="Trebuchet MS"/>
              </a:rPr>
              <a:t>r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605" dirty="0">
                <a:latin typeface="Trebuchet MS"/>
                <a:cs typeface="Trebuchet MS"/>
              </a:rPr>
              <a:t>f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565" dirty="0">
                <a:latin typeface="Trebuchet MS"/>
                <a:cs typeface="Trebuchet MS"/>
              </a:rPr>
              <a:t>v</a:t>
            </a: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55" dirty="0">
                <a:latin typeface="Trebuchet MS"/>
                <a:cs typeface="Trebuchet MS"/>
              </a:rPr>
              <a:t>cc</a:t>
            </a:r>
            <a:r>
              <a:rPr sz="6900" spc="-395" dirty="0">
                <a:latin typeface="Trebuchet MS"/>
                <a:cs typeface="Trebuchet MS"/>
              </a:rPr>
              <a:t>i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2469" y="2123812"/>
            <a:ext cx="3304540" cy="1080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605" dirty="0">
                <a:latin typeface="Trebuchet MS"/>
                <a:cs typeface="Trebuchet MS"/>
              </a:rPr>
              <a:t>n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610" dirty="0">
                <a:latin typeface="Trebuchet MS"/>
                <a:cs typeface="Trebuchet MS"/>
              </a:rPr>
              <a:t>f</a:t>
            </a: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55" dirty="0">
                <a:latin typeface="Trebuchet MS"/>
                <a:cs typeface="Trebuchet MS"/>
              </a:rPr>
              <a:t>c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575" dirty="0">
                <a:latin typeface="Trebuchet MS"/>
                <a:cs typeface="Trebuchet MS"/>
              </a:rPr>
              <a:t>l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90" dirty="0">
                <a:latin typeface="Trebuchet MS"/>
                <a:cs typeface="Trebuchet MS"/>
              </a:rPr>
              <a:t>t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01122" y="108166"/>
            <a:ext cx="1885950" cy="309562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863600" marR="165100" indent="254635" algn="r">
              <a:lnSpc>
                <a:spcPts val="7970"/>
              </a:lnSpc>
              <a:spcBef>
                <a:spcPts val="640"/>
              </a:spcBef>
            </a:pPr>
            <a:r>
              <a:rPr sz="6900" spc="-545" dirty="0">
                <a:latin typeface="Trebuchet MS"/>
                <a:cs typeface="Trebuchet MS"/>
              </a:rPr>
              <a:t>ti </a:t>
            </a:r>
            <a:r>
              <a:rPr sz="6900" spc="-2065" dirty="0">
                <a:latin typeface="Trebuchet MS"/>
                <a:cs typeface="Trebuchet MS"/>
              </a:rPr>
              <a:t> </a:t>
            </a:r>
            <a:r>
              <a:rPr sz="6900" spc="-645" dirty="0">
                <a:latin typeface="Trebuchet MS"/>
                <a:cs typeface="Trebuchet MS"/>
              </a:rPr>
              <a:t>h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endParaRPr sz="6900">
              <a:latin typeface="Trebuchet MS"/>
              <a:cs typeface="Trebuchet MS"/>
            </a:endParaRPr>
          </a:p>
          <a:p>
            <a:pPr marR="5080" algn="r">
              <a:lnSpc>
                <a:spcPts val="7684"/>
              </a:lnSpc>
            </a:pP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-130" dirty="0">
                <a:latin typeface="Trebuchet MS"/>
                <a:cs typeface="Trebuchet MS"/>
              </a:rPr>
              <a:t>o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80" dirty="0">
                <a:latin typeface="Trebuchet MS"/>
                <a:cs typeface="Trebuchet MS"/>
              </a:rPr>
              <a:t>b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11931" y="2123812"/>
            <a:ext cx="8038465" cy="20834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98755">
              <a:lnSpc>
                <a:spcPts val="8090"/>
              </a:lnSpc>
              <a:spcBef>
                <a:spcPts val="114"/>
              </a:spcBef>
            </a:pPr>
            <a:r>
              <a:rPr sz="6900" spc="-610" dirty="0">
                <a:latin typeface="Trebuchet MS"/>
                <a:cs typeface="Trebuchet MS"/>
              </a:rPr>
              <a:t>n</a:t>
            </a:r>
            <a:r>
              <a:rPr sz="6900" spc="-75" dirty="0">
                <a:latin typeface="Trebuchet MS"/>
                <a:cs typeface="Trebuchet MS"/>
              </a:rPr>
              <a:t>d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459" dirty="0">
                <a:latin typeface="Trebuchet MS"/>
                <a:cs typeface="Trebuchet MS"/>
              </a:rPr>
              <a:t>s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459" dirty="0">
                <a:latin typeface="Trebuchet MS"/>
                <a:cs typeface="Trebuchet MS"/>
              </a:rPr>
              <a:t>ss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130" dirty="0">
                <a:latin typeface="Trebuchet MS"/>
                <a:cs typeface="Trebuchet MS"/>
              </a:rPr>
              <a:t>o</a:t>
            </a:r>
            <a:endParaRPr sz="6900">
              <a:latin typeface="Trebuchet MS"/>
              <a:cs typeface="Trebuchet MS"/>
            </a:endParaRPr>
          </a:p>
          <a:p>
            <a:pPr marL="12700">
              <a:lnSpc>
                <a:spcPts val="8090"/>
              </a:lnSpc>
              <a:tabLst>
                <a:tab pos="3732529" algn="l"/>
              </a:tabLst>
            </a:pP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575" dirty="0">
                <a:latin typeface="Trebuchet MS"/>
                <a:cs typeface="Trebuchet MS"/>
              </a:rPr>
              <a:t>l</a:t>
            </a:r>
            <a:r>
              <a:rPr sz="6900" spc="-520" dirty="0">
                <a:latin typeface="Trebuchet MS"/>
                <a:cs typeface="Trebuchet MS"/>
              </a:rPr>
              <a:t>y</a:t>
            </a:r>
            <a:r>
              <a:rPr sz="6900" spc="-1185" dirty="0">
                <a:latin typeface="Trebuchet MS"/>
                <a:cs typeface="Trebuchet MS"/>
              </a:rPr>
              <a:t>.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1090" dirty="0">
                <a:latin typeface="Trebuchet MS"/>
                <a:cs typeface="Trebuchet MS"/>
              </a:rPr>
              <a:t>T</a:t>
            </a:r>
            <a:r>
              <a:rPr sz="6900" spc="-645" dirty="0">
                <a:latin typeface="Trebuchet MS"/>
                <a:cs typeface="Trebuchet MS"/>
              </a:rPr>
              <a:t>h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455" dirty="0">
                <a:latin typeface="Trebuchet MS"/>
                <a:cs typeface="Trebuchet MS"/>
              </a:rPr>
              <a:t>s</a:t>
            </a:r>
            <a:r>
              <a:rPr sz="6900" dirty="0">
                <a:latin typeface="Trebuchet MS"/>
                <a:cs typeface="Trebuchet MS"/>
              </a:rPr>
              <a:t>	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80" dirty="0">
                <a:latin typeface="Trebuchet MS"/>
                <a:cs typeface="Trebuchet MS"/>
              </a:rPr>
              <a:t>b</a:t>
            </a:r>
            <a:r>
              <a:rPr sz="6900" spc="-459" dirty="0">
                <a:latin typeface="Trebuchet MS"/>
                <a:cs typeface="Trebuchet MS"/>
              </a:rPr>
              <a:t>s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610" dirty="0">
                <a:latin typeface="Trebuchet MS"/>
                <a:cs typeface="Trebuchet MS"/>
              </a:rPr>
              <a:t>n</a:t>
            </a: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985" dirty="0">
                <a:latin typeface="Trebuchet MS"/>
                <a:cs typeface="Trebuchet MS"/>
              </a:rPr>
              <a:t>m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420" y="3127271"/>
            <a:ext cx="11553825" cy="20834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1964055" algn="ctr">
              <a:lnSpc>
                <a:spcPts val="8090"/>
              </a:lnSpc>
              <a:spcBef>
                <a:spcPts val="114"/>
              </a:spcBef>
              <a:tabLst>
                <a:tab pos="6748780" algn="l"/>
                <a:tab pos="9307830" algn="l"/>
              </a:tabLst>
            </a:pPr>
            <a:r>
              <a:rPr sz="6900" spc="-270" dirty="0">
                <a:latin typeface="Trebuchet MS"/>
                <a:cs typeface="Trebuchet MS"/>
              </a:rPr>
              <a:t>increased</a:t>
            </a:r>
            <a:r>
              <a:rPr sz="6900" spc="-365" dirty="0">
                <a:latin typeface="Trebuchet MS"/>
                <a:cs typeface="Trebuchet MS"/>
              </a:rPr>
              <a:t> </a:t>
            </a:r>
            <a:r>
              <a:rPr sz="6900" spc="-170" dirty="0">
                <a:latin typeface="Trebuchet MS"/>
                <a:cs typeface="Trebuchet MS"/>
              </a:rPr>
              <a:t>and</a:t>
            </a:r>
            <a:r>
              <a:rPr sz="6900" spc="-365" dirty="0">
                <a:latin typeface="Trebuchet MS"/>
                <a:cs typeface="Trebuchet MS"/>
              </a:rPr>
              <a:t> </a:t>
            </a:r>
            <a:r>
              <a:rPr sz="6900" spc="-405" dirty="0">
                <a:latin typeface="Trebuchet MS"/>
                <a:cs typeface="Trebuchet MS"/>
              </a:rPr>
              <a:t>ma	</a:t>
            </a:r>
            <a:r>
              <a:rPr sz="6900" spc="240" dirty="0">
                <a:latin typeface="Trebuchet MS"/>
                <a:cs typeface="Trebuchet MS"/>
              </a:rPr>
              <a:t>ag	</a:t>
            </a:r>
            <a:r>
              <a:rPr sz="6900" spc="-605" dirty="0">
                <a:latin typeface="Trebuchet MS"/>
                <a:cs typeface="Trebuchet MS"/>
              </a:rPr>
              <a:t>f</a:t>
            </a:r>
            <a:endParaRPr sz="6900">
              <a:latin typeface="Trebuchet MS"/>
              <a:cs typeface="Trebuchet MS"/>
            </a:endParaRPr>
          </a:p>
          <a:p>
            <a:pPr marL="1693545" algn="ctr">
              <a:lnSpc>
                <a:spcPts val="8090"/>
              </a:lnSpc>
              <a:tabLst>
                <a:tab pos="11125835" algn="l"/>
              </a:tabLst>
            </a:pPr>
            <a:r>
              <a:rPr sz="6900" spc="-360" dirty="0">
                <a:latin typeface="Trebuchet MS"/>
                <a:cs typeface="Trebuchet MS"/>
              </a:rPr>
              <a:t>tal</a:t>
            </a:r>
            <a:r>
              <a:rPr sz="6900" spc="-370" dirty="0">
                <a:latin typeface="Trebuchet MS"/>
                <a:cs typeface="Trebuchet MS"/>
              </a:rPr>
              <a:t> </a:t>
            </a:r>
            <a:r>
              <a:rPr sz="6900" spc="-509" dirty="0">
                <a:latin typeface="Trebuchet MS"/>
                <a:cs typeface="Trebuchet MS"/>
              </a:rPr>
              <a:t>)will</a:t>
            </a:r>
            <a:r>
              <a:rPr sz="6900" spc="-370" dirty="0">
                <a:latin typeface="Trebuchet MS"/>
                <a:cs typeface="Trebuchet MS"/>
              </a:rPr>
              <a:t> </a:t>
            </a:r>
            <a:r>
              <a:rPr sz="6900" spc="-330" dirty="0">
                <a:latin typeface="Trebuchet MS"/>
                <a:cs typeface="Trebuchet MS"/>
              </a:rPr>
              <a:t>facilitate	</a:t>
            </a:r>
            <a:r>
              <a:rPr sz="6900" spc="-605" dirty="0">
                <a:latin typeface="Trebuchet MS"/>
                <a:cs typeface="Trebuchet MS"/>
              </a:rPr>
              <a:t>n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06098" y="4130731"/>
            <a:ext cx="4307840" cy="1080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605" dirty="0">
                <a:latin typeface="Trebuchet MS"/>
                <a:cs typeface="Trebuchet MS"/>
              </a:rPr>
              <a:t>n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80" dirty="0">
                <a:latin typeface="Trebuchet MS"/>
                <a:cs typeface="Trebuchet MS"/>
              </a:rPr>
              <a:t>p</a:t>
            </a: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605" dirty="0">
                <a:latin typeface="Trebuchet MS"/>
                <a:cs typeface="Trebuchet MS"/>
              </a:rPr>
              <a:t>n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-130" dirty="0">
                <a:latin typeface="Trebuchet MS"/>
                <a:cs typeface="Trebuchet MS"/>
              </a:rPr>
              <a:t>o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1420" y="5134190"/>
            <a:ext cx="2574925" cy="308673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7900"/>
              </a:lnSpc>
              <a:spcBef>
                <a:spcPts val="605"/>
              </a:spcBef>
            </a:pPr>
            <a:r>
              <a:rPr sz="6900" spc="-380" dirty="0">
                <a:latin typeface="Trebuchet MS"/>
                <a:cs typeface="Trebuchet MS"/>
              </a:rPr>
              <a:t>re </a:t>
            </a:r>
            <a:r>
              <a:rPr sz="6900" spc="-375" dirty="0">
                <a:latin typeface="Trebuchet MS"/>
                <a:cs typeface="Trebuchet MS"/>
              </a:rPr>
              <a:t> </a:t>
            </a:r>
            <a:r>
              <a:rPr sz="6900" spc="-245" dirty="0">
                <a:latin typeface="Trebuchet MS"/>
                <a:cs typeface="Trebuchet MS"/>
              </a:rPr>
              <a:t>Cente </a:t>
            </a:r>
            <a:r>
              <a:rPr sz="6900" spc="-240" dirty="0">
                <a:latin typeface="Trebuchet MS"/>
                <a:cs typeface="Trebuchet MS"/>
              </a:rPr>
              <a:t> </a:t>
            </a:r>
            <a:r>
              <a:rPr sz="6900" spc="-985" dirty="0">
                <a:latin typeface="Trebuchet MS"/>
                <a:cs typeface="Trebuchet MS"/>
              </a:rPr>
              <a:t>m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80" dirty="0">
                <a:latin typeface="Trebuchet MS"/>
                <a:cs typeface="Trebuchet MS"/>
              </a:rPr>
              <a:t>d</a:t>
            </a:r>
            <a:r>
              <a:rPr sz="6900" spc="-815" dirty="0">
                <a:latin typeface="Trebuchet MS"/>
                <a:cs typeface="Trebuchet MS"/>
              </a:rPr>
              <a:t>u</a:t>
            </a:r>
            <a:r>
              <a:rPr sz="6900" spc="-575" dirty="0">
                <a:latin typeface="Trebuchet MS"/>
                <a:cs typeface="Trebuchet MS"/>
              </a:rPr>
              <a:t>l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1420" y="8144571"/>
            <a:ext cx="2981325" cy="1080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900" spc="-125" dirty="0">
                <a:latin typeface="Trebuchet MS"/>
                <a:cs typeface="Trebuchet MS"/>
              </a:rPr>
              <a:t>candida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10551" y="5134190"/>
            <a:ext cx="16055975" cy="409067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30630" marR="5080" indent="-1218565">
              <a:lnSpc>
                <a:spcPts val="7900"/>
              </a:lnSpc>
              <a:spcBef>
                <a:spcPts val="695"/>
              </a:spcBef>
              <a:tabLst>
                <a:tab pos="1593215" algn="l"/>
                <a:tab pos="2318385" algn="l"/>
                <a:tab pos="7468870" algn="l"/>
                <a:tab pos="9443085" algn="l"/>
              </a:tabLst>
            </a:pPr>
            <a:r>
              <a:rPr sz="6900" spc="180" dirty="0">
                <a:latin typeface="Trebuchet MS"/>
                <a:cs typeface="Trebuchet MS"/>
              </a:rPr>
              <a:t>a		</a:t>
            </a:r>
            <a:r>
              <a:rPr sz="6900" spc="-455" dirty="0">
                <a:latin typeface="Trebuchet MS"/>
                <a:cs typeface="Trebuchet MS"/>
              </a:rPr>
              <a:t>s	</a:t>
            </a:r>
            <a:r>
              <a:rPr sz="6900" spc="-645" dirty="0">
                <a:latin typeface="Trebuchet MS"/>
                <a:cs typeface="Trebuchet MS"/>
              </a:rPr>
              <a:t>h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80" dirty="0">
                <a:latin typeface="Trebuchet MS"/>
                <a:cs typeface="Trebuchet MS"/>
              </a:rPr>
              <a:t>d</a:t>
            </a:r>
            <a:r>
              <a:rPr sz="6900" spc="-815" dirty="0">
                <a:latin typeface="Trebuchet MS"/>
                <a:cs typeface="Trebuchet MS"/>
              </a:rPr>
              <a:t>u</a:t>
            </a:r>
            <a:r>
              <a:rPr sz="6900" spc="-575" dirty="0">
                <a:latin typeface="Trebuchet MS"/>
                <a:cs typeface="Trebuchet MS"/>
              </a:rPr>
              <a:t>l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-645" dirty="0">
                <a:latin typeface="Trebuchet MS"/>
                <a:cs typeface="Trebuchet MS"/>
              </a:rPr>
              <a:t>h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565" dirty="0">
                <a:latin typeface="Trebuchet MS"/>
                <a:cs typeface="Trebuchet MS"/>
              </a:rPr>
              <a:t>v</a:t>
            </a:r>
            <a:r>
              <a:rPr sz="6900" spc="180" dirty="0">
                <a:latin typeface="Trebuchet MS"/>
                <a:cs typeface="Trebuchet MS"/>
              </a:rPr>
              <a:t>a</a:t>
            </a:r>
            <a:r>
              <a:rPr sz="6900" dirty="0">
                <a:latin typeface="Trebuchet MS"/>
                <a:cs typeface="Trebuchet MS"/>
              </a:rPr>
              <a:t>	</a:t>
            </a:r>
            <a:r>
              <a:rPr sz="6900" spc="-55" dirty="0">
                <a:latin typeface="Trebuchet MS"/>
                <a:cs typeface="Trebuchet MS"/>
              </a:rPr>
              <a:t>c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10" dirty="0">
                <a:latin typeface="Trebuchet MS"/>
                <a:cs typeface="Trebuchet MS"/>
              </a:rPr>
              <a:t>n</a:t>
            </a:r>
            <a:r>
              <a:rPr sz="6900" spc="180" dirty="0">
                <a:latin typeface="Trebuchet MS"/>
                <a:cs typeface="Trebuchet MS"/>
              </a:rPr>
              <a:t>a</a:t>
            </a:r>
            <a:r>
              <a:rPr sz="6900" dirty="0">
                <a:latin typeface="Trebuchet MS"/>
                <a:cs typeface="Trebuchet MS"/>
              </a:rPr>
              <a:t>	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605" dirty="0">
                <a:latin typeface="Trebuchet MS"/>
                <a:cs typeface="Trebuchet MS"/>
              </a:rPr>
              <a:t>n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459" dirty="0">
                <a:latin typeface="Trebuchet MS"/>
                <a:cs typeface="Trebuchet MS"/>
              </a:rPr>
              <a:t>s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459" dirty="0">
                <a:latin typeface="Trebuchet MS"/>
                <a:cs typeface="Trebuchet MS"/>
              </a:rPr>
              <a:t>ss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605" dirty="0">
                <a:latin typeface="Trebuchet MS"/>
                <a:cs typeface="Trebuchet MS"/>
              </a:rPr>
              <a:t>n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610" dirty="0">
                <a:latin typeface="Trebuchet MS"/>
                <a:cs typeface="Trebuchet MS"/>
              </a:rPr>
              <a:t>n</a:t>
            </a:r>
            <a:r>
              <a:rPr sz="6900" spc="-575" dirty="0">
                <a:latin typeface="Trebuchet MS"/>
                <a:cs typeface="Trebuchet MS"/>
              </a:rPr>
              <a:t>l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10" dirty="0">
                <a:latin typeface="Trebuchet MS"/>
                <a:cs typeface="Trebuchet MS"/>
              </a:rPr>
              <a:t>n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425" dirty="0">
                <a:latin typeface="Trebuchet MS"/>
                <a:cs typeface="Trebuchet MS"/>
              </a:rPr>
              <a:t>n  </a:t>
            </a:r>
            <a:r>
              <a:rPr sz="6900" spc="-645" dirty="0">
                <a:latin typeface="Trebuchet MS"/>
                <a:cs typeface="Trebuchet MS"/>
              </a:rPr>
              <a:t>h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535" dirty="0">
                <a:latin typeface="Trebuchet MS"/>
                <a:cs typeface="Trebuchet MS"/>
              </a:rPr>
              <a:t>r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55" dirty="0">
                <a:latin typeface="Trebuchet MS"/>
                <a:cs typeface="Trebuchet MS"/>
              </a:rPr>
              <a:t>c</a:t>
            </a:r>
            <a:r>
              <a:rPr sz="6900" spc="-645" dirty="0">
                <a:latin typeface="Trebuchet MS"/>
                <a:cs typeface="Trebuchet MS"/>
              </a:rPr>
              <a:t>h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55" dirty="0">
                <a:latin typeface="Trebuchet MS"/>
                <a:cs typeface="Trebuchet MS"/>
              </a:rPr>
              <a:t>c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1185" dirty="0">
                <a:latin typeface="Trebuchet MS"/>
                <a:cs typeface="Trebuchet MS"/>
              </a:rPr>
              <a:t>.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1090" dirty="0">
                <a:latin typeface="Trebuchet MS"/>
                <a:cs typeface="Trebuchet MS"/>
              </a:rPr>
              <a:t>T</a:t>
            </a:r>
            <a:r>
              <a:rPr sz="6900" spc="-645" dirty="0">
                <a:latin typeface="Trebuchet MS"/>
                <a:cs typeface="Trebuchet MS"/>
              </a:rPr>
              <a:t>h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515" dirty="0">
                <a:latin typeface="Trebuchet MS"/>
                <a:cs typeface="Trebuchet MS"/>
              </a:rPr>
              <a:t>C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370" dirty="0">
                <a:latin typeface="Trebuchet MS"/>
                <a:cs typeface="Trebuchet MS"/>
              </a:rPr>
              <a:t>z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605" dirty="0">
                <a:latin typeface="Trebuchet MS"/>
                <a:cs typeface="Trebuchet MS"/>
              </a:rPr>
              <a:t>n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459" dirty="0">
                <a:latin typeface="Trebuchet MS"/>
                <a:cs typeface="Trebuchet MS"/>
              </a:rPr>
              <a:t>s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575" dirty="0">
                <a:latin typeface="Trebuchet MS"/>
                <a:cs typeface="Trebuchet MS"/>
              </a:rPr>
              <a:t>l</a:t>
            </a:r>
            <a:r>
              <a:rPr sz="6900" spc="-610" dirty="0">
                <a:latin typeface="Trebuchet MS"/>
                <a:cs typeface="Trebuchet MS"/>
              </a:rPr>
              <a:t>f</a:t>
            </a:r>
            <a:r>
              <a:rPr sz="6900" spc="10" dirty="0">
                <a:latin typeface="Trebuchet MS"/>
                <a:cs typeface="Trebuchet MS"/>
              </a:rPr>
              <a:t>-</a:t>
            </a:r>
            <a:r>
              <a:rPr sz="6900" spc="-540" dirty="0">
                <a:latin typeface="Trebuchet MS"/>
                <a:cs typeface="Trebuchet MS"/>
              </a:rPr>
              <a:t>r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305" dirty="0">
                <a:latin typeface="Trebuchet MS"/>
                <a:cs typeface="Trebuchet MS"/>
              </a:rPr>
              <a:t>g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459" dirty="0">
                <a:latin typeface="Trebuchet MS"/>
                <a:cs typeface="Trebuchet MS"/>
              </a:rPr>
              <a:t>s</a:t>
            </a: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-540" dirty="0">
                <a:latin typeface="Trebuchet MS"/>
                <a:cs typeface="Trebuchet MS"/>
              </a:rPr>
              <a:t>r</a:t>
            </a: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425" dirty="0">
                <a:latin typeface="Trebuchet MS"/>
                <a:cs typeface="Trebuchet MS"/>
              </a:rPr>
              <a:t>n  </a:t>
            </a:r>
            <a:r>
              <a:rPr sz="6900" spc="-480" dirty="0">
                <a:latin typeface="Trebuchet MS"/>
                <a:cs typeface="Trebuchet MS"/>
              </a:rPr>
              <a:t>ensure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295" dirty="0">
                <a:latin typeface="Trebuchet MS"/>
                <a:cs typeface="Trebuchet MS"/>
              </a:rPr>
              <a:t>fool-proof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365" dirty="0">
                <a:latin typeface="Trebuchet MS"/>
                <a:cs typeface="Trebuchet MS"/>
              </a:rPr>
              <a:t>identification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370" dirty="0">
                <a:latin typeface="Trebuchet MS"/>
                <a:cs typeface="Trebuchet MS"/>
              </a:rPr>
              <a:t>of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150" dirty="0">
                <a:latin typeface="Trebuchet MS"/>
                <a:cs typeface="Trebuchet MS"/>
              </a:rPr>
              <a:t>de</a:t>
            </a:r>
            <a:endParaRPr sz="6900">
              <a:latin typeface="Trebuchet MS"/>
              <a:cs typeface="Trebuchet MS"/>
            </a:endParaRPr>
          </a:p>
          <a:p>
            <a:pPr marL="1292860">
              <a:lnSpc>
                <a:spcPts val="7705"/>
              </a:lnSpc>
            </a:pPr>
            <a:r>
              <a:rPr sz="6900" spc="-610" dirty="0">
                <a:latin typeface="Trebuchet MS"/>
                <a:cs typeface="Trebuchet MS"/>
              </a:rPr>
              <a:t>f</a:t>
            </a:r>
            <a:r>
              <a:rPr sz="6900" spc="-135" dirty="0">
                <a:latin typeface="Trebuchet MS"/>
                <a:cs typeface="Trebuchet MS"/>
              </a:rPr>
              <a:t>o</a:t>
            </a:r>
            <a:r>
              <a:rPr sz="6900" spc="-535" dirty="0">
                <a:latin typeface="Trebuchet MS"/>
                <a:cs typeface="Trebuchet MS"/>
              </a:rPr>
              <a:t>r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540" dirty="0">
                <a:latin typeface="Trebuchet MS"/>
                <a:cs typeface="Trebuchet MS"/>
              </a:rPr>
              <a:t>r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55" dirty="0">
                <a:latin typeface="Trebuchet MS"/>
                <a:cs typeface="Trebuchet MS"/>
              </a:rPr>
              <a:t>c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565" dirty="0">
                <a:latin typeface="Trebuchet MS"/>
                <a:cs typeface="Trebuchet MS"/>
              </a:rPr>
              <a:t>v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10" dirty="0">
                <a:latin typeface="Trebuchet MS"/>
                <a:cs typeface="Trebuchet MS"/>
              </a:rPr>
              <a:t>n</a:t>
            </a:r>
            <a:r>
              <a:rPr sz="6900" spc="310" dirty="0">
                <a:latin typeface="Trebuchet MS"/>
                <a:cs typeface="Trebuchet MS"/>
              </a:rPr>
              <a:t>g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695" dirty="0">
                <a:latin typeface="Trebuchet MS"/>
                <a:cs typeface="Trebuchet MS"/>
              </a:rPr>
              <a:t>t</a:t>
            </a:r>
            <a:r>
              <a:rPr sz="6900" spc="-645" dirty="0">
                <a:latin typeface="Trebuchet MS"/>
                <a:cs typeface="Trebuchet MS"/>
              </a:rPr>
              <a:t>h</a:t>
            </a:r>
            <a:r>
              <a:rPr sz="6900" spc="-220" dirty="0">
                <a:latin typeface="Trebuchet MS"/>
                <a:cs typeface="Trebuchet MS"/>
              </a:rPr>
              <a:t>e</a:t>
            </a:r>
            <a:r>
              <a:rPr sz="6900" spc="-380" dirty="0">
                <a:latin typeface="Trebuchet MS"/>
                <a:cs typeface="Trebuchet MS"/>
              </a:rPr>
              <a:t> </a:t>
            </a:r>
            <a:r>
              <a:rPr sz="6900" spc="-565" dirty="0">
                <a:latin typeface="Trebuchet MS"/>
                <a:cs typeface="Trebuchet MS"/>
              </a:rPr>
              <a:t>v</a:t>
            </a:r>
            <a:r>
              <a:rPr sz="6900" spc="175" dirty="0">
                <a:latin typeface="Trebuchet MS"/>
                <a:cs typeface="Trebuchet MS"/>
              </a:rPr>
              <a:t>a</a:t>
            </a:r>
            <a:r>
              <a:rPr sz="6900" spc="-55" dirty="0">
                <a:latin typeface="Trebuchet MS"/>
                <a:cs typeface="Trebuchet MS"/>
              </a:rPr>
              <a:t>cc</a:t>
            </a:r>
            <a:r>
              <a:rPr sz="6900" spc="-400" dirty="0">
                <a:latin typeface="Trebuchet MS"/>
                <a:cs typeface="Trebuchet MS"/>
              </a:rPr>
              <a:t>i</a:t>
            </a:r>
            <a:r>
              <a:rPr sz="6900" spc="-610" dirty="0">
                <a:latin typeface="Trebuchet MS"/>
                <a:cs typeface="Trebuchet MS"/>
              </a:rPr>
              <a:t>n</a:t>
            </a:r>
            <a:r>
              <a:rPr sz="6900" spc="-225" dirty="0">
                <a:latin typeface="Trebuchet MS"/>
                <a:cs typeface="Trebuchet MS"/>
              </a:rPr>
              <a:t>e</a:t>
            </a:r>
            <a:r>
              <a:rPr sz="6900" spc="-459" dirty="0">
                <a:latin typeface="Trebuchet MS"/>
                <a:cs typeface="Trebuchet MS"/>
              </a:rPr>
              <a:t>s</a:t>
            </a:r>
            <a:r>
              <a:rPr sz="6900" spc="-1185" dirty="0">
                <a:latin typeface="Trebuchet MS"/>
                <a:cs typeface="Trebuchet MS"/>
              </a:rPr>
              <a:t>.</a:t>
            </a:r>
            <a:endParaRPr sz="6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20104100" cy="15078075"/>
            <a:chOff x="0" y="2"/>
            <a:chExt cx="20104100" cy="15078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"/>
              <a:ext cx="20104099" cy="150780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4909" y="3190715"/>
              <a:ext cx="244320" cy="2443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4909" y="4316336"/>
              <a:ext cx="244320" cy="2443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4909" y="6576302"/>
              <a:ext cx="244320" cy="2443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4909" y="7701922"/>
              <a:ext cx="244320" cy="2443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4909" y="12213128"/>
              <a:ext cx="244320" cy="244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4909" y="14464369"/>
              <a:ext cx="244320" cy="24431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264" y="305154"/>
            <a:ext cx="4587240" cy="11906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600" b="0" spc="-160" dirty="0">
                <a:latin typeface="Arial MT"/>
                <a:cs typeface="Arial MT"/>
              </a:rPr>
              <a:t>Objectives</a:t>
            </a:r>
            <a:r>
              <a:rPr sz="7650" b="0" spc="-160" dirty="0">
                <a:latin typeface="Arial MT"/>
                <a:cs typeface="Arial MT"/>
              </a:rPr>
              <a:t>:</a:t>
            </a:r>
            <a:endParaRPr sz="76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3264" y="1445566"/>
            <a:ext cx="18056225" cy="13595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8925"/>
              </a:lnSpc>
              <a:spcBef>
                <a:spcPts val="95"/>
              </a:spcBef>
            </a:pPr>
            <a:r>
              <a:rPr sz="7600" spc="-335" dirty="0">
                <a:latin typeface="Arial MT"/>
                <a:cs typeface="Arial MT"/>
              </a:rPr>
              <a:t>Login</a:t>
            </a:r>
            <a:endParaRPr sz="7600">
              <a:latin typeface="Arial MT"/>
              <a:cs typeface="Arial MT"/>
            </a:endParaRPr>
          </a:p>
          <a:p>
            <a:pPr marL="1631314">
              <a:lnSpc>
                <a:spcPts val="8920"/>
              </a:lnSpc>
            </a:pPr>
            <a:r>
              <a:rPr sz="7800" spc="565" dirty="0">
                <a:latin typeface="Trebuchet MS"/>
                <a:cs typeface="Trebuchet MS"/>
              </a:rPr>
              <a:t>C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430" dirty="0">
                <a:latin typeface="Trebuchet MS"/>
                <a:cs typeface="Trebuchet MS"/>
              </a:rPr>
              <a:t>z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330" dirty="0">
                <a:latin typeface="Trebuchet MS"/>
                <a:cs typeface="Trebuchet MS"/>
              </a:rPr>
              <a:t>g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160" dirty="0">
                <a:latin typeface="Trebuchet MS"/>
                <a:cs typeface="Trebuchet MS"/>
              </a:rPr>
              <a:t>o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750" spc="-455" dirty="0">
                <a:latin typeface="Trebuchet MS"/>
                <a:cs typeface="Trebuchet MS"/>
              </a:rPr>
              <a:t>(</a:t>
            </a:r>
            <a:r>
              <a:rPr sz="7800" spc="-700" dirty="0">
                <a:latin typeface="Trebuchet MS"/>
                <a:cs typeface="Trebuchet MS"/>
              </a:rPr>
              <a:t>w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100" dirty="0">
                <a:latin typeface="Trebuchet MS"/>
                <a:cs typeface="Trebuchet MS"/>
              </a:rPr>
              <a:t>b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0" dirty="0">
                <a:latin typeface="Trebuchet MS"/>
                <a:cs typeface="Trebuchet MS"/>
              </a:rPr>
              <a:t>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1130" dirty="0">
                <a:latin typeface="Trebuchet MS"/>
                <a:cs typeface="Trebuchet MS"/>
              </a:rPr>
              <a:t>m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750" spc="-450" dirty="0">
                <a:latin typeface="Trebuchet MS"/>
                <a:cs typeface="Trebuchet MS"/>
              </a:rPr>
              <a:t>)</a:t>
            </a:r>
            <a:endParaRPr sz="7750">
              <a:latin typeface="Trebuchet MS"/>
              <a:cs typeface="Trebuchet MS"/>
            </a:endParaRPr>
          </a:p>
          <a:p>
            <a:pPr marL="12700" marR="5080" indent="1760220">
              <a:lnSpc>
                <a:spcPts val="8860"/>
              </a:lnSpc>
              <a:spcBef>
                <a:spcPts val="459"/>
              </a:spcBef>
            </a:pPr>
            <a:r>
              <a:rPr sz="7800" spc="565" dirty="0">
                <a:latin typeface="Trebuchet MS"/>
                <a:cs typeface="Trebuchet MS"/>
              </a:rPr>
              <a:t>C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430" dirty="0">
                <a:latin typeface="Trebuchet MS"/>
                <a:cs typeface="Trebuchet MS"/>
              </a:rPr>
              <a:t>z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330" dirty="0">
                <a:latin typeface="Trebuchet MS"/>
                <a:cs typeface="Trebuchet MS"/>
              </a:rPr>
              <a:t>g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0" dirty="0">
                <a:latin typeface="Trebuchet MS"/>
                <a:cs typeface="Trebuchet MS"/>
              </a:rPr>
              <a:t>w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735" dirty="0">
                <a:latin typeface="Trebuchet MS"/>
                <a:cs typeface="Trebuchet MS"/>
              </a:rPr>
              <a:t>h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1130" dirty="0">
                <a:latin typeface="Trebuchet MS"/>
                <a:cs typeface="Trebuchet MS"/>
              </a:rPr>
              <a:t>m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100" dirty="0">
                <a:latin typeface="Trebuchet MS"/>
                <a:cs typeface="Trebuchet MS"/>
              </a:rPr>
              <a:t>b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260" dirty="0">
                <a:latin typeface="Trebuchet MS"/>
                <a:cs typeface="Trebuchet MS"/>
              </a:rPr>
              <a:t>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935" dirty="0">
                <a:latin typeface="Trebuchet MS"/>
                <a:cs typeface="Trebuchet MS"/>
              </a:rPr>
              <a:t>u</a:t>
            </a:r>
            <a:r>
              <a:rPr sz="7800" spc="-1130" dirty="0">
                <a:latin typeface="Trebuchet MS"/>
                <a:cs typeface="Trebuchet MS"/>
              </a:rPr>
              <a:t>m</a:t>
            </a:r>
            <a:r>
              <a:rPr sz="7800" spc="-100" dirty="0">
                <a:latin typeface="Trebuchet MS"/>
                <a:cs typeface="Trebuchet MS"/>
              </a:rPr>
              <a:t>b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15" dirty="0">
                <a:latin typeface="Trebuchet MS"/>
                <a:cs typeface="Trebuchet MS"/>
              </a:rPr>
              <a:t>r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95" dirty="0">
                <a:latin typeface="Trebuchet MS"/>
                <a:cs typeface="Trebuchet MS"/>
              </a:rPr>
              <a:t>d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70" dirty="0">
                <a:latin typeface="Trebuchet MS"/>
                <a:cs typeface="Trebuchet MS"/>
              </a:rPr>
              <a:t>p  </a:t>
            </a:r>
            <a:r>
              <a:rPr sz="7600" spc="-200" dirty="0">
                <a:latin typeface="Arial MT"/>
                <a:cs typeface="Arial MT"/>
              </a:rPr>
              <a:t>Registration</a:t>
            </a:r>
            <a:endParaRPr sz="7600">
              <a:latin typeface="Arial MT"/>
              <a:cs typeface="Arial MT"/>
            </a:endParaRPr>
          </a:p>
          <a:p>
            <a:pPr marL="1620520">
              <a:lnSpc>
                <a:spcPts val="8475"/>
              </a:lnSpc>
            </a:pPr>
            <a:r>
              <a:rPr sz="7800" spc="565" dirty="0">
                <a:latin typeface="Trebuchet MS"/>
                <a:cs typeface="Trebuchet MS"/>
              </a:rPr>
              <a:t>C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430" dirty="0">
                <a:latin typeface="Trebuchet MS"/>
                <a:cs typeface="Trebuchet MS"/>
              </a:rPr>
              <a:t>z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330" dirty="0">
                <a:latin typeface="Trebuchet MS"/>
                <a:cs typeface="Trebuchet MS"/>
              </a:rPr>
              <a:t>g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15" dirty="0">
                <a:latin typeface="Trebuchet MS"/>
                <a:cs typeface="Trebuchet MS"/>
              </a:rPr>
              <a:t>r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100" dirty="0">
                <a:latin typeface="Trebuchet MS"/>
                <a:cs typeface="Trebuchet MS"/>
              </a:rPr>
              <a:t>b</a:t>
            </a:r>
            <a:r>
              <a:rPr sz="7800" spc="-595" dirty="0">
                <a:latin typeface="Trebuchet MS"/>
                <a:cs typeface="Trebuchet MS"/>
              </a:rPr>
              <a:t>y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95" dirty="0">
                <a:latin typeface="Trebuchet MS"/>
                <a:cs typeface="Trebuchet MS"/>
              </a:rPr>
              <a:t>f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650" dirty="0">
                <a:latin typeface="Trebuchet MS"/>
                <a:cs typeface="Trebuchet MS"/>
              </a:rPr>
              <a:t>ll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335" dirty="0">
                <a:latin typeface="Trebuchet MS"/>
                <a:cs typeface="Trebuchet MS"/>
              </a:rPr>
              <a:t>g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100" dirty="0">
                <a:latin typeface="Trebuchet MS"/>
                <a:cs typeface="Trebuchet MS"/>
              </a:rPr>
              <a:t>q</a:t>
            </a:r>
            <a:r>
              <a:rPr sz="7800" spc="-935" dirty="0">
                <a:latin typeface="Trebuchet MS"/>
                <a:cs typeface="Trebuchet MS"/>
              </a:rPr>
              <a:t>u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95" dirty="0">
                <a:latin typeface="Trebuchet MS"/>
                <a:cs typeface="Trebuchet MS"/>
              </a:rPr>
              <a:t>d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100" dirty="0">
                <a:latin typeface="Trebuchet MS"/>
                <a:cs typeface="Trebuchet MS"/>
              </a:rPr>
              <a:t>d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750" spc="-1330" dirty="0">
                <a:latin typeface="Trebuchet MS"/>
                <a:cs typeface="Trebuchet MS"/>
              </a:rPr>
              <a:t>.</a:t>
            </a:r>
            <a:endParaRPr sz="7750">
              <a:latin typeface="Trebuchet MS"/>
              <a:cs typeface="Trebuchet MS"/>
            </a:endParaRPr>
          </a:p>
          <a:p>
            <a:pPr marL="1387475" marR="2726055">
              <a:lnSpc>
                <a:spcPts val="8860"/>
              </a:lnSpc>
              <a:spcBef>
                <a:spcPts val="465"/>
              </a:spcBef>
            </a:pPr>
            <a:r>
              <a:rPr sz="7800" spc="565" dirty="0">
                <a:latin typeface="Trebuchet MS"/>
                <a:cs typeface="Trebuchet MS"/>
              </a:rPr>
              <a:t>C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430" dirty="0">
                <a:latin typeface="Trebuchet MS"/>
                <a:cs typeface="Trebuchet MS"/>
              </a:rPr>
              <a:t>z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330" dirty="0">
                <a:latin typeface="Trebuchet MS"/>
                <a:cs typeface="Trebuchet MS"/>
              </a:rPr>
              <a:t>g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15" dirty="0">
                <a:latin typeface="Trebuchet MS"/>
                <a:cs typeface="Trebuchet MS"/>
              </a:rPr>
              <a:t>r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95" dirty="0">
                <a:latin typeface="Trebuchet MS"/>
                <a:cs typeface="Trebuchet MS"/>
              </a:rPr>
              <a:t>d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100" dirty="0">
                <a:latin typeface="Trebuchet MS"/>
                <a:cs typeface="Trebuchet MS"/>
              </a:rPr>
              <a:t>d</a:t>
            </a:r>
            <a:r>
              <a:rPr sz="7800" spc="-70" dirty="0">
                <a:latin typeface="Trebuchet MS"/>
                <a:cs typeface="Trebuchet MS"/>
              </a:rPr>
              <a:t>d  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740" dirty="0">
                <a:latin typeface="Trebuchet MS"/>
                <a:cs typeface="Trebuchet MS"/>
              </a:rPr>
              <a:t>h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750" spc="-455" dirty="0">
                <a:latin typeface="Trebuchet MS"/>
                <a:cs typeface="Trebuchet MS"/>
              </a:rPr>
              <a:t>(</a:t>
            </a:r>
            <a:r>
              <a:rPr sz="7800" spc="-725" dirty="0">
                <a:latin typeface="Trebuchet MS"/>
                <a:cs typeface="Trebuchet MS"/>
              </a:rPr>
              <a:t>F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100" dirty="0">
                <a:latin typeface="Trebuchet MS"/>
                <a:cs typeface="Trebuchet MS"/>
              </a:rPr>
              <a:t>d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750" spc="-1510" dirty="0">
                <a:latin typeface="Trebuchet MS"/>
                <a:cs typeface="Trebuchet MS"/>
              </a:rPr>
              <a:t>,</a:t>
            </a:r>
            <a:r>
              <a:rPr sz="7750" spc="-420" dirty="0">
                <a:latin typeface="Trebuchet MS"/>
                <a:cs typeface="Trebuchet MS"/>
              </a:rPr>
              <a:t> </a:t>
            </a:r>
            <a:r>
              <a:rPr sz="7800" spc="-725" dirty="0">
                <a:latin typeface="Trebuchet MS"/>
                <a:cs typeface="Trebuchet MS"/>
              </a:rPr>
              <a:t>F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1130" dirty="0">
                <a:latin typeface="Trebuchet MS"/>
                <a:cs typeface="Trebuchet MS"/>
              </a:rPr>
              <a:t>m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595" dirty="0">
                <a:latin typeface="Trebuchet MS"/>
                <a:cs typeface="Trebuchet MS"/>
              </a:rPr>
              <a:t>y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365" dirty="0">
                <a:latin typeface="Trebuchet MS"/>
                <a:cs typeface="Trebuchet MS"/>
              </a:rPr>
              <a:t>M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1130" dirty="0">
                <a:latin typeface="Trebuchet MS"/>
                <a:cs typeface="Trebuchet MS"/>
              </a:rPr>
              <a:t>m</a:t>
            </a:r>
            <a:r>
              <a:rPr sz="7800" spc="-100" dirty="0">
                <a:latin typeface="Trebuchet MS"/>
                <a:cs typeface="Trebuchet MS"/>
              </a:rPr>
              <a:t>b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750" spc="-450" dirty="0">
                <a:latin typeface="Trebuchet MS"/>
                <a:cs typeface="Trebuchet MS"/>
              </a:rPr>
              <a:t>)</a:t>
            </a:r>
            <a:r>
              <a:rPr sz="7750" spc="-420" dirty="0">
                <a:latin typeface="Trebuchet MS"/>
                <a:cs typeface="Trebuchet MS"/>
              </a:rPr>
              <a:t> </a:t>
            </a:r>
            <a:r>
              <a:rPr sz="7800" spc="-695" dirty="0">
                <a:latin typeface="Trebuchet MS"/>
                <a:cs typeface="Trebuchet MS"/>
              </a:rPr>
              <a:t>f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520" dirty="0">
                <a:latin typeface="Trebuchet MS"/>
                <a:cs typeface="Trebuchet MS"/>
              </a:rPr>
              <a:t>r  </a:t>
            </a:r>
            <a:r>
              <a:rPr sz="7800" spc="-409" dirty="0">
                <a:latin typeface="Trebuchet MS"/>
                <a:cs typeface="Trebuchet MS"/>
              </a:rPr>
              <a:t>Vaccination</a:t>
            </a:r>
            <a:r>
              <a:rPr sz="7750" spc="-409" dirty="0">
                <a:latin typeface="Trebuchet MS"/>
                <a:cs typeface="Trebuchet MS"/>
              </a:rPr>
              <a:t>.</a:t>
            </a:r>
            <a:endParaRPr sz="7750">
              <a:latin typeface="Trebuchet MS"/>
              <a:cs typeface="Trebuchet MS"/>
            </a:endParaRPr>
          </a:p>
          <a:p>
            <a:pPr marL="12700">
              <a:lnSpc>
                <a:spcPts val="8430"/>
              </a:lnSpc>
            </a:pPr>
            <a:r>
              <a:rPr sz="7600" spc="-1460" dirty="0">
                <a:latin typeface="Arial MT"/>
                <a:cs typeface="Arial MT"/>
              </a:rPr>
              <a:t>S</a:t>
            </a:r>
            <a:r>
              <a:rPr sz="7600" spc="45" dirty="0">
                <a:latin typeface="Arial MT"/>
                <a:cs typeface="Arial MT"/>
              </a:rPr>
              <a:t>c</a:t>
            </a:r>
            <a:r>
              <a:rPr sz="7600" spc="-515" dirty="0">
                <a:latin typeface="Arial MT"/>
                <a:cs typeface="Arial MT"/>
              </a:rPr>
              <a:t>h</a:t>
            </a:r>
            <a:r>
              <a:rPr sz="7600" spc="-270" dirty="0">
                <a:latin typeface="Arial MT"/>
                <a:cs typeface="Arial MT"/>
              </a:rPr>
              <a:t>e</a:t>
            </a:r>
            <a:r>
              <a:rPr sz="7600" spc="-5" dirty="0">
                <a:latin typeface="Arial MT"/>
                <a:cs typeface="Arial MT"/>
              </a:rPr>
              <a:t>d</a:t>
            </a:r>
            <a:r>
              <a:rPr sz="7600" spc="-685" dirty="0">
                <a:latin typeface="Arial MT"/>
                <a:cs typeface="Arial MT"/>
              </a:rPr>
              <a:t>u</a:t>
            </a:r>
            <a:r>
              <a:rPr sz="7600" spc="110" dirty="0">
                <a:latin typeface="Arial MT"/>
                <a:cs typeface="Arial MT"/>
              </a:rPr>
              <a:t>l</a:t>
            </a:r>
            <a:r>
              <a:rPr sz="7600" spc="-265" dirty="0">
                <a:latin typeface="Arial MT"/>
                <a:cs typeface="Arial MT"/>
              </a:rPr>
              <a:t>e</a:t>
            </a:r>
            <a:r>
              <a:rPr sz="7600" spc="-204" dirty="0">
                <a:latin typeface="Arial MT"/>
                <a:cs typeface="Arial MT"/>
              </a:rPr>
              <a:t> </a:t>
            </a:r>
            <a:r>
              <a:rPr sz="7600" spc="-865" dirty="0">
                <a:latin typeface="Arial MT"/>
                <a:cs typeface="Arial MT"/>
              </a:rPr>
              <a:t>V</a:t>
            </a:r>
            <a:r>
              <a:rPr sz="7600" spc="50" dirty="0">
                <a:latin typeface="Arial MT"/>
                <a:cs typeface="Arial MT"/>
              </a:rPr>
              <a:t>a</a:t>
            </a:r>
            <a:r>
              <a:rPr sz="7600" spc="45" dirty="0">
                <a:latin typeface="Arial MT"/>
                <a:cs typeface="Arial MT"/>
              </a:rPr>
              <a:t>cc</a:t>
            </a:r>
            <a:r>
              <a:rPr sz="7600" spc="185" dirty="0">
                <a:latin typeface="Arial MT"/>
                <a:cs typeface="Arial MT"/>
              </a:rPr>
              <a:t>i</a:t>
            </a:r>
            <a:r>
              <a:rPr sz="7600" spc="-500" dirty="0">
                <a:latin typeface="Arial MT"/>
                <a:cs typeface="Arial MT"/>
              </a:rPr>
              <a:t>n</a:t>
            </a:r>
            <a:r>
              <a:rPr sz="7600" spc="-265" dirty="0">
                <a:latin typeface="Arial MT"/>
                <a:cs typeface="Arial MT"/>
              </a:rPr>
              <a:t>e</a:t>
            </a:r>
            <a:r>
              <a:rPr sz="7600" spc="-204" dirty="0">
                <a:latin typeface="Arial MT"/>
                <a:cs typeface="Arial MT"/>
              </a:rPr>
              <a:t> </a:t>
            </a:r>
            <a:r>
              <a:rPr sz="7600" spc="-865" dirty="0">
                <a:latin typeface="Arial MT"/>
                <a:cs typeface="Arial MT"/>
              </a:rPr>
              <a:t>A</a:t>
            </a:r>
            <a:r>
              <a:rPr sz="7600" spc="-5" dirty="0">
                <a:latin typeface="Arial MT"/>
                <a:cs typeface="Arial MT"/>
              </a:rPr>
              <a:t>pp</a:t>
            </a:r>
            <a:r>
              <a:rPr sz="7600" spc="-204" dirty="0">
                <a:latin typeface="Arial MT"/>
                <a:cs typeface="Arial MT"/>
              </a:rPr>
              <a:t>o</a:t>
            </a:r>
            <a:r>
              <a:rPr sz="7600" spc="185" dirty="0">
                <a:latin typeface="Arial MT"/>
                <a:cs typeface="Arial MT"/>
              </a:rPr>
              <a:t>i</a:t>
            </a:r>
            <a:r>
              <a:rPr sz="7600" spc="-500" dirty="0">
                <a:latin typeface="Arial MT"/>
                <a:cs typeface="Arial MT"/>
              </a:rPr>
              <a:t>n</a:t>
            </a:r>
            <a:r>
              <a:rPr sz="7600" spc="300" dirty="0">
                <a:latin typeface="Arial MT"/>
                <a:cs typeface="Arial MT"/>
              </a:rPr>
              <a:t>t</a:t>
            </a:r>
            <a:r>
              <a:rPr sz="7600" spc="-795" dirty="0">
                <a:latin typeface="Arial MT"/>
                <a:cs typeface="Arial MT"/>
              </a:rPr>
              <a:t>m</a:t>
            </a:r>
            <a:r>
              <a:rPr sz="7600" spc="-270" dirty="0">
                <a:latin typeface="Arial MT"/>
                <a:cs typeface="Arial MT"/>
              </a:rPr>
              <a:t>e</a:t>
            </a:r>
            <a:r>
              <a:rPr sz="7600" spc="-500" dirty="0">
                <a:latin typeface="Arial MT"/>
                <a:cs typeface="Arial MT"/>
              </a:rPr>
              <a:t>n</a:t>
            </a:r>
            <a:r>
              <a:rPr sz="7600" spc="300" dirty="0">
                <a:latin typeface="Arial MT"/>
                <a:cs typeface="Arial MT"/>
              </a:rPr>
              <a:t>t</a:t>
            </a:r>
            <a:r>
              <a:rPr sz="7650" spc="5" dirty="0">
                <a:latin typeface="Arial MT"/>
                <a:cs typeface="Arial MT"/>
              </a:rPr>
              <a:t>:</a:t>
            </a:r>
            <a:endParaRPr sz="7650">
              <a:latin typeface="Arial MT"/>
              <a:cs typeface="Arial MT"/>
            </a:endParaRPr>
          </a:p>
          <a:p>
            <a:pPr marL="1387475" marR="1520190" indent="243204">
              <a:lnSpc>
                <a:spcPts val="8860"/>
              </a:lnSpc>
              <a:spcBef>
                <a:spcPts val="405"/>
              </a:spcBef>
            </a:pPr>
            <a:r>
              <a:rPr sz="7800" spc="565" dirty="0">
                <a:latin typeface="Trebuchet MS"/>
                <a:cs typeface="Trebuchet MS"/>
              </a:rPr>
              <a:t>C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430" dirty="0">
                <a:latin typeface="Trebuchet MS"/>
                <a:cs typeface="Trebuchet MS"/>
              </a:rPr>
              <a:t>z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740" dirty="0">
                <a:latin typeface="Trebuchet MS"/>
                <a:cs typeface="Trebuchet MS"/>
              </a:rPr>
              <a:t>h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100" dirty="0">
                <a:latin typeface="Trebuchet MS"/>
                <a:cs typeface="Trebuchet MS"/>
              </a:rPr>
              <a:t>d</a:t>
            </a:r>
            <a:r>
              <a:rPr sz="7800" spc="-935" dirty="0">
                <a:latin typeface="Trebuchet MS"/>
                <a:cs typeface="Trebuchet MS"/>
              </a:rPr>
              <a:t>u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525" dirty="0">
                <a:latin typeface="Trebuchet MS"/>
                <a:cs typeface="Trebuchet MS"/>
              </a:rPr>
              <a:t>s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100" dirty="0">
                <a:latin typeface="Trebuchet MS"/>
                <a:cs typeface="Trebuchet MS"/>
              </a:rPr>
              <a:t>pp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1130" dirty="0">
                <a:latin typeface="Trebuchet MS"/>
                <a:cs typeface="Trebuchet MS"/>
              </a:rPr>
              <a:t>m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785" dirty="0">
                <a:latin typeface="Trebuchet MS"/>
                <a:cs typeface="Trebuchet MS"/>
              </a:rPr>
              <a:t>t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85" dirty="0">
                <a:latin typeface="Trebuchet MS"/>
                <a:cs typeface="Trebuchet MS"/>
              </a:rPr>
              <a:t>t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740" dirty="0">
                <a:latin typeface="Trebuchet MS"/>
                <a:cs typeface="Trebuchet MS"/>
              </a:rPr>
              <a:t>h</a:t>
            </a:r>
            <a:r>
              <a:rPr sz="7800" spc="-185" dirty="0">
                <a:latin typeface="Trebuchet MS"/>
                <a:cs typeface="Trebuchet MS"/>
              </a:rPr>
              <a:t>e  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100" dirty="0">
                <a:latin typeface="Trebuchet MS"/>
                <a:cs typeface="Trebuchet MS"/>
              </a:rPr>
              <a:t>b</a:t>
            </a:r>
            <a:r>
              <a:rPr sz="7800" spc="-595" dirty="0">
                <a:latin typeface="Trebuchet MS"/>
                <a:cs typeface="Trebuchet MS"/>
              </a:rPr>
              <a:t>y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50" dirty="0">
                <a:latin typeface="Trebuchet MS"/>
                <a:cs typeface="Trebuchet MS"/>
              </a:rPr>
              <a:t>v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" dirty="0">
                <a:latin typeface="Trebuchet MS"/>
                <a:cs typeface="Trebuchet MS"/>
              </a:rPr>
              <a:t>cc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520" dirty="0">
                <a:latin typeface="Trebuchet MS"/>
                <a:cs typeface="Trebuchet MS"/>
              </a:rPr>
              <a:t>r  </a:t>
            </a:r>
            <a:r>
              <a:rPr sz="7800" spc="565" dirty="0">
                <a:latin typeface="Trebuchet MS"/>
                <a:cs typeface="Trebuchet MS"/>
              </a:rPr>
              <a:t>C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50" dirty="0">
                <a:latin typeface="Trebuchet MS"/>
                <a:cs typeface="Trebuchet MS"/>
              </a:rPr>
              <a:t>ll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750" spc="260" dirty="0">
                <a:latin typeface="Trebuchet MS"/>
                <a:cs typeface="Trebuchet MS"/>
              </a:rPr>
              <a:t>/</a:t>
            </a:r>
            <a:r>
              <a:rPr sz="7800" spc="-550" dirty="0">
                <a:latin typeface="Trebuchet MS"/>
                <a:cs typeface="Trebuchet MS"/>
              </a:rPr>
              <a:t>R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740" dirty="0">
                <a:latin typeface="Trebuchet MS"/>
                <a:cs typeface="Trebuchet MS"/>
              </a:rPr>
              <a:t>h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100" dirty="0">
                <a:latin typeface="Trebuchet MS"/>
                <a:cs typeface="Trebuchet MS"/>
              </a:rPr>
              <a:t>d</a:t>
            </a:r>
            <a:r>
              <a:rPr sz="7800" spc="-935" dirty="0">
                <a:latin typeface="Trebuchet MS"/>
                <a:cs typeface="Trebuchet MS"/>
              </a:rPr>
              <a:t>u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335" dirty="0">
                <a:latin typeface="Trebuchet MS"/>
                <a:cs typeface="Trebuchet MS"/>
              </a:rPr>
              <a:t>g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650" dirty="0">
                <a:latin typeface="Trebuchet MS"/>
                <a:cs typeface="Trebuchet MS"/>
              </a:rPr>
              <a:t>v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100" dirty="0">
                <a:latin typeface="Trebuchet MS"/>
                <a:cs typeface="Trebuchet MS"/>
              </a:rPr>
              <a:t>b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260" dirty="0">
                <a:latin typeface="Trebuchet MS"/>
                <a:cs typeface="Trebuchet MS"/>
              </a:rPr>
              <a:t>e</a:t>
            </a:r>
            <a:endParaRPr sz="7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078075"/>
            <a:chOff x="0" y="0"/>
            <a:chExt cx="20104100" cy="15078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5078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065" y="1950922"/>
              <a:ext cx="244320" cy="2443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065" y="3076542"/>
              <a:ext cx="244320" cy="2443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065" y="6462128"/>
              <a:ext cx="244320" cy="2443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065" y="9838989"/>
              <a:ext cx="244320" cy="24431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1420" y="199706"/>
            <a:ext cx="18979515" cy="4579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8980"/>
              </a:lnSpc>
              <a:spcBef>
                <a:spcPts val="90"/>
              </a:spcBef>
            </a:pPr>
            <a:r>
              <a:rPr sz="7600" b="0" spc="-140" dirty="0">
                <a:latin typeface="Arial MT"/>
                <a:cs typeface="Arial MT"/>
              </a:rPr>
              <a:t>Confirmation</a:t>
            </a:r>
            <a:r>
              <a:rPr sz="7600" b="0" spc="-220" dirty="0">
                <a:latin typeface="Arial MT"/>
                <a:cs typeface="Arial MT"/>
              </a:rPr>
              <a:t> </a:t>
            </a:r>
            <a:r>
              <a:rPr sz="7600" b="0" spc="-15" dirty="0">
                <a:latin typeface="Arial MT"/>
                <a:cs typeface="Arial MT"/>
              </a:rPr>
              <a:t>of</a:t>
            </a:r>
            <a:r>
              <a:rPr sz="7600" b="0" spc="-220" dirty="0">
                <a:latin typeface="Arial MT"/>
                <a:cs typeface="Arial MT"/>
              </a:rPr>
              <a:t> </a:t>
            </a:r>
            <a:r>
              <a:rPr sz="7600" b="0" spc="-120" dirty="0">
                <a:latin typeface="Arial MT"/>
                <a:cs typeface="Arial MT"/>
              </a:rPr>
              <a:t>appointment</a:t>
            </a:r>
            <a:r>
              <a:rPr sz="7650" b="0" spc="-120" dirty="0">
                <a:latin typeface="Arial MT"/>
                <a:cs typeface="Arial MT"/>
              </a:rPr>
              <a:t>:</a:t>
            </a:r>
            <a:endParaRPr sz="7650">
              <a:latin typeface="Arial MT"/>
              <a:cs typeface="Arial MT"/>
            </a:endParaRPr>
          </a:p>
          <a:p>
            <a:pPr marL="1387475" marR="5080" indent="243204">
              <a:lnSpc>
                <a:spcPts val="8860"/>
              </a:lnSpc>
              <a:spcBef>
                <a:spcPts val="405"/>
              </a:spcBef>
            </a:pPr>
            <a:r>
              <a:rPr sz="7800" b="0" spc="565" dirty="0">
                <a:latin typeface="Trebuchet MS"/>
                <a:cs typeface="Trebuchet MS"/>
              </a:rPr>
              <a:t>C</a:t>
            </a:r>
            <a:r>
              <a:rPr sz="7800" b="0" spc="-455" dirty="0">
                <a:latin typeface="Trebuchet MS"/>
                <a:cs typeface="Trebuchet MS"/>
              </a:rPr>
              <a:t>i</a:t>
            </a:r>
            <a:r>
              <a:rPr sz="7800" b="0" spc="-790" dirty="0">
                <a:latin typeface="Trebuchet MS"/>
                <a:cs typeface="Trebuchet MS"/>
              </a:rPr>
              <a:t>t</a:t>
            </a:r>
            <a:r>
              <a:rPr sz="7800" b="0" spc="-455" dirty="0">
                <a:latin typeface="Trebuchet MS"/>
                <a:cs typeface="Trebuchet MS"/>
              </a:rPr>
              <a:t>i</a:t>
            </a:r>
            <a:r>
              <a:rPr sz="7800" b="0" spc="-430" dirty="0">
                <a:latin typeface="Trebuchet MS"/>
                <a:cs typeface="Trebuchet MS"/>
              </a:rPr>
              <a:t>z</a:t>
            </a:r>
            <a:r>
              <a:rPr sz="7800" b="0" spc="-265" dirty="0">
                <a:latin typeface="Trebuchet MS"/>
                <a:cs typeface="Trebuchet MS"/>
              </a:rPr>
              <a:t>e</a:t>
            </a:r>
            <a:r>
              <a:rPr sz="7800" b="0" spc="-700" dirty="0">
                <a:latin typeface="Trebuchet MS"/>
                <a:cs typeface="Trebuchet MS"/>
              </a:rPr>
              <a:t>n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565" dirty="0">
                <a:latin typeface="Trebuchet MS"/>
                <a:cs typeface="Trebuchet MS"/>
              </a:rPr>
              <a:t>C</a:t>
            </a:r>
            <a:r>
              <a:rPr sz="7800" b="0" spc="185" dirty="0">
                <a:latin typeface="Trebuchet MS"/>
                <a:cs typeface="Trebuchet MS"/>
              </a:rPr>
              <a:t>a</a:t>
            </a:r>
            <a:r>
              <a:rPr sz="7800" b="0" spc="-700" dirty="0">
                <a:latin typeface="Trebuchet MS"/>
                <a:cs typeface="Trebuchet MS"/>
              </a:rPr>
              <a:t>n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100" dirty="0">
                <a:latin typeface="Trebuchet MS"/>
                <a:cs typeface="Trebuchet MS"/>
              </a:rPr>
              <a:t>d</a:t>
            </a:r>
            <a:r>
              <a:rPr sz="7800" b="0" spc="-165" dirty="0">
                <a:latin typeface="Trebuchet MS"/>
                <a:cs typeface="Trebuchet MS"/>
              </a:rPr>
              <a:t>o</a:t>
            </a:r>
            <a:r>
              <a:rPr sz="7800" b="0" spc="-700" dirty="0">
                <a:latin typeface="Trebuchet MS"/>
                <a:cs typeface="Trebuchet MS"/>
              </a:rPr>
              <a:t>w</a:t>
            </a:r>
            <a:r>
              <a:rPr sz="7800" b="0" spc="-705" dirty="0">
                <a:latin typeface="Trebuchet MS"/>
                <a:cs typeface="Trebuchet MS"/>
              </a:rPr>
              <a:t>n</a:t>
            </a:r>
            <a:r>
              <a:rPr sz="7800" b="0" spc="-650" dirty="0">
                <a:latin typeface="Trebuchet MS"/>
                <a:cs typeface="Trebuchet MS"/>
              </a:rPr>
              <a:t>l</a:t>
            </a:r>
            <a:r>
              <a:rPr sz="7800" b="0" spc="-165" dirty="0">
                <a:latin typeface="Trebuchet MS"/>
                <a:cs typeface="Trebuchet MS"/>
              </a:rPr>
              <a:t>o</a:t>
            </a:r>
            <a:r>
              <a:rPr sz="7800" b="0" spc="185" dirty="0">
                <a:latin typeface="Trebuchet MS"/>
                <a:cs typeface="Trebuchet MS"/>
              </a:rPr>
              <a:t>a</a:t>
            </a:r>
            <a:r>
              <a:rPr sz="7800" b="0" spc="-95" dirty="0">
                <a:latin typeface="Trebuchet MS"/>
                <a:cs typeface="Trebuchet MS"/>
              </a:rPr>
              <a:t>d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790" dirty="0">
                <a:latin typeface="Trebuchet MS"/>
                <a:cs typeface="Trebuchet MS"/>
              </a:rPr>
              <a:t>t</a:t>
            </a:r>
            <a:r>
              <a:rPr sz="7800" b="0" spc="-740" dirty="0">
                <a:latin typeface="Trebuchet MS"/>
                <a:cs typeface="Trebuchet MS"/>
              </a:rPr>
              <a:t>h</a:t>
            </a:r>
            <a:r>
              <a:rPr sz="7800" b="0" spc="-260" dirty="0">
                <a:latin typeface="Trebuchet MS"/>
                <a:cs typeface="Trebuchet MS"/>
              </a:rPr>
              <a:t>e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185" dirty="0">
                <a:latin typeface="Trebuchet MS"/>
                <a:cs typeface="Trebuchet MS"/>
              </a:rPr>
              <a:t>a</a:t>
            </a:r>
            <a:r>
              <a:rPr sz="7800" b="0" spc="-100" dirty="0">
                <a:latin typeface="Trebuchet MS"/>
                <a:cs typeface="Trebuchet MS"/>
              </a:rPr>
              <a:t>pp</a:t>
            </a:r>
            <a:r>
              <a:rPr sz="7800" b="0" spc="-165" dirty="0">
                <a:latin typeface="Trebuchet MS"/>
                <a:cs typeface="Trebuchet MS"/>
              </a:rPr>
              <a:t>o</a:t>
            </a:r>
            <a:r>
              <a:rPr sz="7800" b="0" spc="-455" dirty="0">
                <a:latin typeface="Trebuchet MS"/>
                <a:cs typeface="Trebuchet MS"/>
              </a:rPr>
              <a:t>i</a:t>
            </a:r>
            <a:r>
              <a:rPr sz="7800" b="0" spc="-705" dirty="0">
                <a:latin typeface="Trebuchet MS"/>
                <a:cs typeface="Trebuchet MS"/>
              </a:rPr>
              <a:t>n</a:t>
            </a:r>
            <a:r>
              <a:rPr sz="7800" b="0" spc="-790" dirty="0">
                <a:latin typeface="Trebuchet MS"/>
                <a:cs typeface="Trebuchet MS"/>
              </a:rPr>
              <a:t>t</a:t>
            </a:r>
            <a:r>
              <a:rPr sz="7800" b="0" spc="-1130" dirty="0">
                <a:latin typeface="Trebuchet MS"/>
                <a:cs typeface="Trebuchet MS"/>
              </a:rPr>
              <a:t>m</a:t>
            </a:r>
            <a:r>
              <a:rPr sz="7800" b="0" spc="-265" dirty="0">
                <a:latin typeface="Trebuchet MS"/>
                <a:cs typeface="Trebuchet MS"/>
              </a:rPr>
              <a:t>e</a:t>
            </a:r>
            <a:r>
              <a:rPr sz="7800" b="0" spc="-705" dirty="0">
                <a:latin typeface="Trebuchet MS"/>
                <a:cs typeface="Trebuchet MS"/>
              </a:rPr>
              <a:t>n</a:t>
            </a:r>
            <a:r>
              <a:rPr sz="7800" b="0" spc="-785" dirty="0">
                <a:latin typeface="Trebuchet MS"/>
                <a:cs typeface="Trebuchet MS"/>
              </a:rPr>
              <a:t>t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270" dirty="0">
                <a:latin typeface="Trebuchet MS"/>
                <a:cs typeface="Trebuchet MS"/>
              </a:rPr>
              <a:t>S</a:t>
            </a:r>
            <a:r>
              <a:rPr sz="7800" b="0" spc="-650" dirty="0">
                <a:latin typeface="Trebuchet MS"/>
                <a:cs typeface="Trebuchet MS"/>
              </a:rPr>
              <a:t>l</a:t>
            </a:r>
            <a:r>
              <a:rPr sz="7800" b="0" spc="-455" dirty="0">
                <a:latin typeface="Trebuchet MS"/>
                <a:cs typeface="Trebuchet MS"/>
              </a:rPr>
              <a:t>i</a:t>
            </a:r>
            <a:r>
              <a:rPr sz="7800" b="0" spc="-70" dirty="0">
                <a:latin typeface="Trebuchet MS"/>
                <a:cs typeface="Trebuchet MS"/>
              </a:rPr>
              <a:t>p  </a:t>
            </a:r>
            <a:r>
              <a:rPr sz="7800" b="0" spc="-590" dirty="0">
                <a:latin typeface="Trebuchet MS"/>
                <a:cs typeface="Trebuchet MS"/>
              </a:rPr>
              <a:t>A</a:t>
            </a:r>
            <a:r>
              <a:rPr sz="7800" b="0" spc="-100" dirty="0">
                <a:latin typeface="Trebuchet MS"/>
                <a:cs typeface="Trebuchet MS"/>
              </a:rPr>
              <a:t>pp</a:t>
            </a:r>
            <a:r>
              <a:rPr sz="7800" b="0" spc="-165" dirty="0">
                <a:latin typeface="Trebuchet MS"/>
                <a:cs typeface="Trebuchet MS"/>
              </a:rPr>
              <a:t>o</a:t>
            </a:r>
            <a:r>
              <a:rPr sz="7800" b="0" spc="-455" dirty="0">
                <a:latin typeface="Trebuchet MS"/>
                <a:cs typeface="Trebuchet MS"/>
              </a:rPr>
              <a:t>i</a:t>
            </a:r>
            <a:r>
              <a:rPr sz="7800" b="0" spc="-705" dirty="0">
                <a:latin typeface="Trebuchet MS"/>
                <a:cs typeface="Trebuchet MS"/>
              </a:rPr>
              <a:t>n</a:t>
            </a:r>
            <a:r>
              <a:rPr sz="7800" b="0" spc="-790" dirty="0">
                <a:latin typeface="Trebuchet MS"/>
                <a:cs typeface="Trebuchet MS"/>
              </a:rPr>
              <a:t>t</a:t>
            </a:r>
            <a:r>
              <a:rPr sz="7800" b="0" spc="-1130" dirty="0">
                <a:latin typeface="Trebuchet MS"/>
                <a:cs typeface="Trebuchet MS"/>
              </a:rPr>
              <a:t>m</a:t>
            </a:r>
            <a:r>
              <a:rPr sz="7800" b="0" spc="-265" dirty="0">
                <a:latin typeface="Trebuchet MS"/>
                <a:cs typeface="Trebuchet MS"/>
              </a:rPr>
              <a:t>e</a:t>
            </a:r>
            <a:r>
              <a:rPr sz="7800" b="0" spc="-705" dirty="0">
                <a:latin typeface="Trebuchet MS"/>
                <a:cs typeface="Trebuchet MS"/>
              </a:rPr>
              <a:t>n</a:t>
            </a:r>
            <a:r>
              <a:rPr sz="7800" b="0" spc="-785" dirty="0">
                <a:latin typeface="Trebuchet MS"/>
                <a:cs typeface="Trebuchet MS"/>
              </a:rPr>
              <a:t>t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455" dirty="0">
                <a:latin typeface="Trebuchet MS"/>
                <a:cs typeface="Trebuchet MS"/>
              </a:rPr>
              <a:t>i</a:t>
            </a:r>
            <a:r>
              <a:rPr sz="7800" b="0" spc="-525" dirty="0">
                <a:latin typeface="Trebuchet MS"/>
                <a:cs typeface="Trebuchet MS"/>
              </a:rPr>
              <a:t>s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185" dirty="0">
                <a:latin typeface="Trebuchet MS"/>
                <a:cs typeface="Trebuchet MS"/>
              </a:rPr>
              <a:t>a</a:t>
            </a:r>
            <a:r>
              <a:rPr sz="7800" b="0" spc="-650" dirty="0">
                <a:latin typeface="Trebuchet MS"/>
                <a:cs typeface="Trebuchet MS"/>
              </a:rPr>
              <a:t>l</a:t>
            </a:r>
            <a:r>
              <a:rPr sz="7800" b="0" spc="-530" dirty="0">
                <a:latin typeface="Trebuchet MS"/>
                <a:cs typeface="Trebuchet MS"/>
              </a:rPr>
              <a:t>s</a:t>
            </a:r>
            <a:r>
              <a:rPr sz="7800" b="0" spc="-160" dirty="0">
                <a:latin typeface="Trebuchet MS"/>
                <a:cs typeface="Trebuchet MS"/>
              </a:rPr>
              <a:t>o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530" dirty="0">
                <a:latin typeface="Trebuchet MS"/>
                <a:cs typeface="Trebuchet MS"/>
              </a:rPr>
              <a:t>s</a:t>
            </a:r>
            <a:r>
              <a:rPr sz="7800" b="0" spc="-740" dirty="0">
                <a:latin typeface="Trebuchet MS"/>
                <a:cs typeface="Trebuchet MS"/>
              </a:rPr>
              <a:t>h</a:t>
            </a:r>
            <a:r>
              <a:rPr sz="7800" b="0" spc="185" dirty="0">
                <a:latin typeface="Trebuchet MS"/>
                <a:cs typeface="Trebuchet MS"/>
              </a:rPr>
              <a:t>a</a:t>
            </a:r>
            <a:r>
              <a:rPr sz="7800" b="0" spc="-620" dirty="0">
                <a:latin typeface="Trebuchet MS"/>
                <a:cs typeface="Trebuchet MS"/>
              </a:rPr>
              <a:t>r</a:t>
            </a:r>
            <a:r>
              <a:rPr sz="7800" b="0" spc="-265" dirty="0">
                <a:latin typeface="Trebuchet MS"/>
                <a:cs typeface="Trebuchet MS"/>
              </a:rPr>
              <a:t>e</a:t>
            </a:r>
            <a:r>
              <a:rPr sz="7800" b="0" spc="-95" dirty="0">
                <a:latin typeface="Trebuchet MS"/>
                <a:cs typeface="Trebuchet MS"/>
              </a:rPr>
              <a:t>d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185" dirty="0">
                <a:latin typeface="Trebuchet MS"/>
                <a:cs typeface="Trebuchet MS"/>
              </a:rPr>
              <a:t>a</a:t>
            </a:r>
            <a:r>
              <a:rPr sz="7800" b="0" spc="-525" dirty="0">
                <a:latin typeface="Trebuchet MS"/>
                <a:cs typeface="Trebuchet MS"/>
              </a:rPr>
              <a:t>s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270" dirty="0">
                <a:latin typeface="Trebuchet MS"/>
                <a:cs typeface="Trebuchet MS"/>
              </a:rPr>
              <a:t>S</a:t>
            </a:r>
            <a:r>
              <a:rPr sz="7800" b="0" spc="-1130" dirty="0">
                <a:latin typeface="Trebuchet MS"/>
                <a:cs typeface="Trebuchet MS"/>
              </a:rPr>
              <a:t>m</a:t>
            </a:r>
            <a:r>
              <a:rPr sz="7800" b="0" spc="-525" dirty="0">
                <a:latin typeface="Trebuchet MS"/>
                <a:cs typeface="Trebuchet MS"/>
              </a:rPr>
              <a:t>s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165" dirty="0">
                <a:latin typeface="Trebuchet MS"/>
                <a:cs typeface="Trebuchet MS"/>
              </a:rPr>
              <a:t>o</a:t>
            </a:r>
            <a:r>
              <a:rPr sz="7800" b="0" spc="-490" dirty="0">
                <a:latin typeface="Trebuchet MS"/>
                <a:cs typeface="Trebuchet MS"/>
              </a:rPr>
              <a:t>n  </a:t>
            </a:r>
            <a:r>
              <a:rPr sz="7800" b="0" spc="-620" dirty="0">
                <a:latin typeface="Trebuchet MS"/>
                <a:cs typeface="Trebuchet MS"/>
              </a:rPr>
              <a:t>r</a:t>
            </a:r>
            <a:r>
              <a:rPr sz="7800" b="0" spc="-265" dirty="0">
                <a:latin typeface="Trebuchet MS"/>
                <a:cs typeface="Trebuchet MS"/>
              </a:rPr>
              <a:t>e</a:t>
            </a:r>
            <a:r>
              <a:rPr sz="7800" b="0" spc="330" dirty="0">
                <a:latin typeface="Trebuchet MS"/>
                <a:cs typeface="Trebuchet MS"/>
              </a:rPr>
              <a:t>g</a:t>
            </a:r>
            <a:r>
              <a:rPr sz="7800" b="0" spc="-455" dirty="0">
                <a:latin typeface="Trebuchet MS"/>
                <a:cs typeface="Trebuchet MS"/>
              </a:rPr>
              <a:t>i</a:t>
            </a:r>
            <a:r>
              <a:rPr sz="7800" b="0" spc="-530" dirty="0">
                <a:latin typeface="Trebuchet MS"/>
                <a:cs typeface="Trebuchet MS"/>
              </a:rPr>
              <a:t>s</a:t>
            </a:r>
            <a:r>
              <a:rPr sz="7800" b="0" spc="-790" dirty="0">
                <a:latin typeface="Trebuchet MS"/>
                <a:cs typeface="Trebuchet MS"/>
              </a:rPr>
              <a:t>t</a:t>
            </a:r>
            <a:r>
              <a:rPr sz="7800" b="0" spc="-265" dirty="0">
                <a:latin typeface="Trebuchet MS"/>
                <a:cs typeface="Trebuchet MS"/>
              </a:rPr>
              <a:t>e</a:t>
            </a:r>
            <a:r>
              <a:rPr sz="7800" b="0" spc="-620" dirty="0">
                <a:latin typeface="Trebuchet MS"/>
                <a:cs typeface="Trebuchet MS"/>
              </a:rPr>
              <a:t>r</a:t>
            </a:r>
            <a:r>
              <a:rPr sz="7800" b="0" spc="-265" dirty="0">
                <a:latin typeface="Trebuchet MS"/>
                <a:cs typeface="Trebuchet MS"/>
              </a:rPr>
              <a:t>e</a:t>
            </a:r>
            <a:r>
              <a:rPr sz="7800" b="0" spc="-95" dirty="0">
                <a:latin typeface="Trebuchet MS"/>
                <a:cs typeface="Trebuchet MS"/>
              </a:rPr>
              <a:t>d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1130" dirty="0">
                <a:latin typeface="Trebuchet MS"/>
                <a:cs typeface="Trebuchet MS"/>
              </a:rPr>
              <a:t>m</a:t>
            </a:r>
            <a:r>
              <a:rPr sz="7800" b="0" spc="-165" dirty="0">
                <a:latin typeface="Trebuchet MS"/>
                <a:cs typeface="Trebuchet MS"/>
              </a:rPr>
              <a:t>o</a:t>
            </a:r>
            <a:r>
              <a:rPr sz="7800" b="0" spc="-100" dirty="0">
                <a:latin typeface="Trebuchet MS"/>
                <a:cs typeface="Trebuchet MS"/>
              </a:rPr>
              <a:t>b</a:t>
            </a:r>
            <a:r>
              <a:rPr sz="7800" b="0" spc="-455" dirty="0">
                <a:latin typeface="Trebuchet MS"/>
                <a:cs typeface="Trebuchet MS"/>
              </a:rPr>
              <a:t>i</a:t>
            </a:r>
            <a:r>
              <a:rPr sz="7800" b="0" spc="-650" dirty="0">
                <a:latin typeface="Trebuchet MS"/>
                <a:cs typeface="Trebuchet MS"/>
              </a:rPr>
              <a:t>l</a:t>
            </a:r>
            <a:r>
              <a:rPr sz="7800" b="0" spc="-260" dirty="0">
                <a:latin typeface="Trebuchet MS"/>
                <a:cs typeface="Trebuchet MS"/>
              </a:rPr>
              <a:t>e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705" dirty="0">
                <a:latin typeface="Trebuchet MS"/>
                <a:cs typeface="Trebuchet MS"/>
              </a:rPr>
              <a:t>n</a:t>
            </a:r>
            <a:r>
              <a:rPr sz="7800" b="0" spc="-935" dirty="0">
                <a:latin typeface="Trebuchet MS"/>
                <a:cs typeface="Trebuchet MS"/>
              </a:rPr>
              <a:t>u</a:t>
            </a:r>
            <a:r>
              <a:rPr sz="7800" b="0" spc="-1130" dirty="0">
                <a:latin typeface="Trebuchet MS"/>
                <a:cs typeface="Trebuchet MS"/>
              </a:rPr>
              <a:t>m</a:t>
            </a:r>
            <a:r>
              <a:rPr sz="7800" b="0" spc="-100" dirty="0">
                <a:latin typeface="Trebuchet MS"/>
                <a:cs typeface="Trebuchet MS"/>
              </a:rPr>
              <a:t>b</a:t>
            </a:r>
            <a:r>
              <a:rPr sz="7800" b="0" spc="-265" dirty="0">
                <a:latin typeface="Trebuchet MS"/>
                <a:cs typeface="Trebuchet MS"/>
              </a:rPr>
              <a:t>e</a:t>
            </a:r>
            <a:r>
              <a:rPr sz="7800" b="0" spc="-620" dirty="0">
                <a:latin typeface="Trebuchet MS"/>
                <a:cs typeface="Trebuchet MS"/>
              </a:rPr>
              <a:t>r</a:t>
            </a:r>
            <a:r>
              <a:rPr sz="7750" b="0" spc="-1330" dirty="0">
                <a:latin typeface="Trebuchet MS"/>
                <a:cs typeface="Trebuchet MS"/>
              </a:rPr>
              <a:t>.</a:t>
            </a:r>
            <a:endParaRPr sz="77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5059" y="4710912"/>
            <a:ext cx="19242405" cy="795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8980"/>
              </a:lnSpc>
              <a:spcBef>
                <a:spcPts val="90"/>
              </a:spcBef>
            </a:pPr>
            <a:r>
              <a:rPr sz="7600" spc="-110" dirty="0">
                <a:latin typeface="Arial MT"/>
                <a:cs typeface="Arial MT"/>
              </a:rPr>
              <a:t>Vaccination</a:t>
            </a:r>
            <a:r>
              <a:rPr sz="7600" spc="-229" dirty="0">
                <a:latin typeface="Arial MT"/>
                <a:cs typeface="Arial MT"/>
              </a:rPr>
              <a:t> </a:t>
            </a:r>
            <a:r>
              <a:rPr sz="7600" spc="-145" dirty="0">
                <a:latin typeface="Arial MT"/>
                <a:cs typeface="Arial MT"/>
              </a:rPr>
              <a:t>Completed</a:t>
            </a:r>
            <a:r>
              <a:rPr sz="7650" spc="-145" dirty="0">
                <a:latin typeface="Arial MT"/>
                <a:cs typeface="Arial MT"/>
              </a:rPr>
              <a:t>:</a:t>
            </a:r>
            <a:endParaRPr sz="7650">
              <a:latin typeface="Arial MT"/>
              <a:cs typeface="Arial MT"/>
            </a:endParaRPr>
          </a:p>
          <a:p>
            <a:pPr marL="1143635" marR="5080">
              <a:lnSpc>
                <a:spcPts val="8860"/>
              </a:lnSpc>
              <a:spcBef>
                <a:spcPts val="515"/>
              </a:spcBef>
            </a:pPr>
            <a:r>
              <a:rPr sz="7800" spc="565" dirty="0">
                <a:latin typeface="Trebuchet MS"/>
                <a:cs typeface="Trebuchet MS"/>
              </a:rPr>
              <a:t>C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430" dirty="0">
                <a:latin typeface="Trebuchet MS"/>
                <a:cs typeface="Trebuchet MS"/>
              </a:rPr>
              <a:t>z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330" dirty="0">
                <a:latin typeface="Trebuchet MS"/>
                <a:cs typeface="Trebuchet MS"/>
              </a:rPr>
              <a:t>g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85" dirty="0">
                <a:latin typeface="Trebuchet MS"/>
                <a:cs typeface="Trebuchet MS"/>
              </a:rPr>
              <a:t>t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50" dirty="0">
                <a:latin typeface="Trebuchet MS"/>
                <a:cs typeface="Trebuchet MS"/>
              </a:rPr>
              <a:t>v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" dirty="0">
                <a:latin typeface="Trebuchet MS"/>
                <a:cs typeface="Trebuchet MS"/>
              </a:rPr>
              <a:t>cc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95" dirty="0">
                <a:latin typeface="Trebuchet MS"/>
                <a:cs typeface="Trebuchet MS"/>
              </a:rPr>
              <a:t>d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85" dirty="0">
                <a:latin typeface="Trebuchet MS"/>
                <a:cs typeface="Trebuchet MS"/>
              </a:rPr>
              <a:t>t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740" dirty="0">
                <a:latin typeface="Trebuchet MS"/>
                <a:cs typeface="Trebuchet MS"/>
              </a:rPr>
              <a:t>h</a:t>
            </a:r>
            <a:r>
              <a:rPr sz="7800" spc="-260" dirty="0">
                <a:latin typeface="Trebuchet MS"/>
                <a:cs typeface="Trebuchet MS"/>
              </a:rPr>
              <a:t>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95" dirty="0">
                <a:latin typeface="Trebuchet MS"/>
                <a:cs typeface="Trebuchet MS"/>
              </a:rPr>
              <a:t>d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520" dirty="0">
                <a:latin typeface="Trebuchet MS"/>
                <a:cs typeface="Trebuchet MS"/>
              </a:rPr>
              <a:t>r 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695" dirty="0">
                <a:latin typeface="Trebuchet MS"/>
                <a:cs typeface="Trebuchet MS"/>
              </a:rPr>
              <a:t>f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15" dirty="0">
                <a:latin typeface="Trebuchet MS"/>
                <a:cs typeface="Trebuchet MS"/>
              </a:rPr>
              <a:t>r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1130" dirty="0">
                <a:latin typeface="Trebuchet MS"/>
                <a:cs typeface="Trebuchet MS"/>
              </a:rPr>
              <a:t>m</a:t>
            </a:r>
            <a:r>
              <a:rPr sz="7800" spc="-100" dirty="0">
                <a:latin typeface="Trebuchet MS"/>
                <a:cs typeface="Trebuchet MS"/>
              </a:rPr>
              <a:t>p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740" dirty="0">
                <a:latin typeface="Trebuchet MS"/>
                <a:cs typeface="Trebuchet MS"/>
              </a:rPr>
              <a:t>h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595" dirty="0">
                <a:latin typeface="Trebuchet MS"/>
                <a:cs typeface="Trebuchet MS"/>
              </a:rPr>
              <a:t>y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100" dirty="0">
                <a:latin typeface="Trebuchet MS"/>
                <a:cs typeface="Trebuchet MS"/>
              </a:rPr>
              <a:t>d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700" dirty="0">
                <a:latin typeface="Trebuchet MS"/>
                <a:cs typeface="Trebuchet MS"/>
              </a:rPr>
              <a:t>w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95" dirty="0">
                <a:latin typeface="Trebuchet MS"/>
                <a:cs typeface="Trebuchet MS"/>
              </a:rPr>
              <a:t>d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740" dirty="0">
                <a:latin typeface="Trebuchet MS"/>
                <a:cs typeface="Trebuchet MS"/>
              </a:rPr>
              <a:t>h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185" dirty="0">
                <a:latin typeface="Trebuchet MS"/>
                <a:cs typeface="Trebuchet MS"/>
              </a:rPr>
              <a:t>e  </a:t>
            </a:r>
            <a:r>
              <a:rPr sz="7800" spc="565" dirty="0">
                <a:latin typeface="Trebuchet MS"/>
                <a:cs typeface="Trebuchet MS"/>
              </a:rPr>
              <a:t>C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695" dirty="0">
                <a:latin typeface="Trebuchet MS"/>
                <a:cs typeface="Trebuchet MS"/>
              </a:rPr>
              <a:t>f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525" dirty="0">
                <a:latin typeface="Trebuchet MS"/>
                <a:cs typeface="Trebuchet MS"/>
              </a:rPr>
              <a:t>s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95" dirty="0">
                <a:latin typeface="Trebuchet MS"/>
                <a:cs typeface="Trebuchet MS"/>
              </a:rPr>
              <a:t>f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1125" dirty="0">
                <a:latin typeface="Trebuchet MS"/>
                <a:cs typeface="Trebuchet MS"/>
              </a:rPr>
              <a:t>m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935" dirty="0">
                <a:latin typeface="Trebuchet MS"/>
                <a:cs typeface="Trebuchet MS"/>
              </a:rPr>
              <a:t>u</a:t>
            </a:r>
            <a:r>
              <a:rPr sz="7800" spc="-615" dirty="0">
                <a:latin typeface="Trebuchet MS"/>
                <a:cs typeface="Trebuchet MS"/>
              </a:rPr>
              <a:t>r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100" dirty="0">
                <a:latin typeface="Trebuchet MS"/>
                <a:cs typeface="Trebuchet MS"/>
              </a:rPr>
              <a:t>p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750" spc="-1330" dirty="0">
                <a:latin typeface="Trebuchet MS"/>
                <a:cs typeface="Trebuchet MS"/>
              </a:rPr>
              <a:t>.</a:t>
            </a:r>
            <a:endParaRPr sz="7750">
              <a:latin typeface="Trebuchet MS"/>
              <a:cs typeface="Trebuchet MS"/>
            </a:endParaRPr>
          </a:p>
          <a:p>
            <a:pPr marL="1143635" marR="166370" indent="243204">
              <a:lnSpc>
                <a:spcPts val="8860"/>
              </a:lnSpc>
            </a:pPr>
            <a:r>
              <a:rPr sz="7800" spc="565" dirty="0">
                <a:latin typeface="Trebuchet MS"/>
                <a:cs typeface="Trebuchet MS"/>
              </a:rPr>
              <a:t>C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430" dirty="0">
                <a:latin typeface="Trebuchet MS"/>
                <a:cs typeface="Trebuchet MS"/>
              </a:rPr>
              <a:t>z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100" dirty="0">
                <a:latin typeface="Trebuchet MS"/>
                <a:cs typeface="Trebuchet MS"/>
              </a:rPr>
              <a:t>b</a:t>
            </a:r>
            <a:r>
              <a:rPr sz="7800" spc="-165" dirty="0">
                <a:latin typeface="Trebuchet MS"/>
                <a:cs typeface="Trebuchet MS"/>
              </a:rPr>
              <a:t>oo</a:t>
            </a:r>
            <a:r>
              <a:rPr sz="7800" spc="-650" dirty="0">
                <a:latin typeface="Trebuchet MS"/>
                <a:cs typeface="Trebuchet MS"/>
              </a:rPr>
              <a:t>k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740" dirty="0">
                <a:latin typeface="Trebuchet MS"/>
                <a:cs typeface="Trebuchet MS"/>
              </a:rPr>
              <a:t>h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260" dirty="0">
                <a:latin typeface="Trebuchet MS"/>
                <a:cs typeface="Trebuchet MS"/>
              </a:rPr>
              <a:t>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100" dirty="0">
                <a:latin typeface="Trebuchet MS"/>
                <a:cs typeface="Trebuchet MS"/>
              </a:rPr>
              <a:t>p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1130" dirty="0">
                <a:latin typeface="Trebuchet MS"/>
                <a:cs typeface="Trebuchet MS"/>
              </a:rPr>
              <a:t>m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785" dirty="0">
                <a:latin typeface="Trebuchet MS"/>
                <a:cs typeface="Trebuchet MS"/>
              </a:rPr>
              <a:t>t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95" dirty="0">
                <a:latin typeface="Trebuchet MS"/>
                <a:cs typeface="Trebuchet MS"/>
              </a:rPr>
              <a:t>f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520" dirty="0">
                <a:latin typeface="Trebuchet MS"/>
                <a:cs typeface="Trebuchet MS"/>
              </a:rPr>
              <a:t>r  </a:t>
            </a:r>
            <a:r>
              <a:rPr sz="7800" spc="-270" dirty="0">
                <a:latin typeface="Trebuchet MS"/>
                <a:cs typeface="Trebuchet MS"/>
              </a:rPr>
              <a:t>S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95" dirty="0">
                <a:latin typeface="Trebuchet MS"/>
                <a:cs typeface="Trebuchet MS"/>
              </a:rPr>
              <a:t>d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100" dirty="0">
                <a:latin typeface="Trebuchet MS"/>
                <a:cs typeface="Trebuchet MS"/>
              </a:rPr>
              <a:t>d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800" spc="-260" dirty="0">
                <a:latin typeface="Trebuchet MS"/>
                <a:cs typeface="Trebuchet MS"/>
              </a:rPr>
              <a:t>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695" dirty="0">
                <a:latin typeface="Trebuchet MS"/>
                <a:cs typeface="Trebuchet MS"/>
              </a:rPr>
              <a:t>f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15" dirty="0">
                <a:latin typeface="Trebuchet MS"/>
                <a:cs typeface="Trebuchet MS"/>
              </a:rPr>
              <a:t>r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190" dirty="0">
                <a:latin typeface="Trebuchet MS"/>
                <a:cs typeface="Trebuchet MS"/>
              </a:rPr>
              <a:t>2</a:t>
            </a:r>
            <a:r>
              <a:rPr sz="7800" spc="-365" dirty="0">
                <a:latin typeface="Trebuchet MS"/>
                <a:cs typeface="Trebuchet MS"/>
              </a:rPr>
              <a:t>8</a:t>
            </a:r>
            <a:r>
              <a:rPr sz="7800" spc="-100" dirty="0">
                <a:latin typeface="Trebuchet MS"/>
                <a:cs typeface="Trebuchet MS"/>
              </a:rPr>
              <a:t>d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600" dirty="0">
                <a:latin typeface="Trebuchet MS"/>
                <a:cs typeface="Trebuchet MS"/>
              </a:rPr>
              <a:t>y</a:t>
            </a:r>
            <a:r>
              <a:rPr sz="7800" spc="-525" dirty="0">
                <a:latin typeface="Trebuchet MS"/>
                <a:cs typeface="Trebuchet MS"/>
              </a:rPr>
              <a:t>s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95" dirty="0">
                <a:latin typeface="Trebuchet MS"/>
                <a:cs typeface="Trebuchet MS"/>
              </a:rPr>
              <a:t>d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740" dirty="0">
                <a:latin typeface="Trebuchet MS"/>
                <a:cs typeface="Trebuchet MS"/>
              </a:rPr>
              <a:t>h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595" dirty="0">
                <a:latin typeface="Trebuchet MS"/>
                <a:cs typeface="Trebuchet MS"/>
              </a:rPr>
              <a:t>y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55" dirty="0">
                <a:latin typeface="Trebuchet MS"/>
                <a:cs typeface="Trebuchet MS"/>
              </a:rPr>
              <a:t>k</a:t>
            </a:r>
            <a:r>
              <a:rPr sz="7800" spc="-265" dirty="0">
                <a:latin typeface="Trebuchet MS"/>
                <a:cs typeface="Trebuchet MS"/>
              </a:rPr>
              <a:t>ee</a:t>
            </a:r>
            <a:r>
              <a:rPr sz="7800" spc="-70" dirty="0">
                <a:latin typeface="Trebuchet MS"/>
                <a:cs typeface="Trebuchet MS"/>
              </a:rPr>
              <a:t>p  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650" dirty="0">
                <a:latin typeface="Trebuchet MS"/>
                <a:cs typeface="Trebuchet MS"/>
              </a:rPr>
              <a:t>k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95" dirty="0">
                <a:latin typeface="Trebuchet MS"/>
                <a:cs typeface="Trebuchet MS"/>
              </a:rPr>
              <a:t>f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615" dirty="0">
                <a:latin typeface="Trebuchet MS"/>
                <a:cs typeface="Trebuchet MS"/>
              </a:rPr>
              <a:t>r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740" dirty="0">
                <a:latin typeface="Trebuchet MS"/>
                <a:cs typeface="Trebuchet MS"/>
              </a:rPr>
              <a:t>h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260" dirty="0">
                <a:latin typeface="Trebuchet MS"/>
                <a:cs typeface="Trebuchet MS"/>
              </a:rPr>
              <a:t>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95" dirty="0">
                <a:latin typeface="Trebuchet MS"/>
                <a:cs typeface="Trebuchet MS"/>
              </a:rPr>
              <a:t>d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100" dirty="0">
                <a:latin typeface="Trebuchet MS"/>
                <a:cs typeface="Trebuchet MS"/>
              </a:rPr>
              <a:t>d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530" dirty="0">
                <a:latin typeface="Trebuchet MS"/>
                <a:cs typeface="Trebuchet MS"/>
              </a:rPr>
              <a:t>s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750" spc="-1330" dirty="0">
                <a:latin typeface="Trebuchet MS"/>
                <a:cs typeface="Trebuchet MS"/>
              </a:rPr>
              <a:t>.</a:t>
            </a:r>
            <a:endParaRPr sz="7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20104099" cy="150780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420" y="199717"/>
            <a:ext cx="19457670" cy="459676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8930"/>
              </a:lnSpc>
              <a:spcBef>
                <a:spcPts val="595"/>
              </a:spcBef>
            </a:pPr>
            <a:r>
              <a:rPr sz="7600" b="0" spc="-345" dirty="0">
                <a:latin typeface="Arial MT"/>
                <a:cs typeface="Arial MT"/>
              </a:rPr>
              <a:t>Problem</a:t>
            </a:r>
            <a:r>
              <a:rPr sz="7600" b="0" spc="-204" dirty="0">
                <a:latin typeface="Arial MT"/>
                <a:cs typeface="Arial MT"/>
              </a:rPr>
              <a:t> </a:t>
            </a:r>
            <a:r>
              <a:rPr sz="7600" b="0" spc="-235" dirty="0">
                <a:latin typeface="Arial MT"/>
                <a:cs typeface="Arial MT"/>
              </a:rPr>
              <a:t>Statement</a:t>
            </a:r>
            <a:r>
              <a:rPr sz="7650" b="0" spc="-235" dirty="0">
                <a:latin typeface="Arial MT"/>
                <a:cs typeface="Arial MT"/>
              </a:rPr>
              <a:t>:</a:t>
            </a:r>
            <a:r>
              <a:rPr sz="7650" b="0" spc="-215" dirty="0">
                <a:latin typeface="Arial MT"/>
                <a:cs typeface="Arial MT"/>
              </a:rPr>
              <a:t> </a:t>
            </a:r>
            <a:r>
              <a:rPr sz="7600" b="0" spc="-190" dirty="0">
                <a:latin typeface="Arial MT"/>
                <a:cs typeface="Arial MT"/>
              </a:rPr>
              <a:t>Building</a:t>
            </a:r>
            <a:r>
              <a:rPr sz="7600" b="0" spc="-204" dirty="0">
                <a:latin typeface="Arial MT"/>
                <a:cs typeface="Arial MT"/>
              </a:rPr>
              <a:t> </a:t>
            </a:r>
            <a:r>
              <a:rPr sz="7600" b="0" spc="55" dirty="0">
                <a:latin typeface="Arial MT"/>
                <a:cs typeface="Arial MT"/>
              </a:rPr>
              <a:t>a</a:t>
            </a:r>
            <a:r>
              <a:rPr sz="7600" b="0" spc="-200" dirty="0">
                <a:latin typeface="Arial MT"/>
                <a:cs typeface="Arial MT"/>
              </a:rPr>
              <a:t> </a:t>
            </a:r>
            <a:r>
              <a:rPr sz="7600" b="0" spc="-75" dirty="0">
                <a:latin typeface="Arial MT"/>
                <a:cs typeface="Arial MT"/>
              </a:rPr>
              <a:t>vaccination</a:t>
            </a:r>
            <a:r>
              <a:rPr sz="7600" b="0" spc="-200" dirty="0">
                <a:latin typeface="Arial MT"/>
                <a:cs typeface="Arial MT"/>
              </a:rPr>
              <a:t> </a:t>
            </a:r>
            <a:r>
              <a:rPr sz="7600" b="0" spc="-120" dirty="0">
                <a:latin typeface="Arial MT"/>
                <a:cs typeface="Arial MT"/>
              </a:rPr>
              <a:t>drive </a:t>
            </a:r>
            <a:r>
              <a:rPr sz="7600" b="0" spc="-2095" dirty="0">
                <a:latin typeface="Arial MT"/>
                <a:cs typeface="Arial MT"/>
              </a:rPr>
              <a:t> </a:t>
            </a:r>
            <a:r>
              <a:rPr sz="7600" b="0" spc="-505" dirty="0">
                <a:latin typeface="Arial MT"/>
                <a:cs typeface="Arial MT"/>
              </a:rPr>
              <a:t>Synopsis</a:t>
            </a:r>
            <a:r>
              <a:rPr sz="7650" b="0" spc="-505" dirty="0">
                <a:latin typeface="Arial MT"/>
                <a:cs typeface="Arial MT"/>
              </a:rPr>
              <a:t>:</a:t>
            </a:r>
            <a:endParaRPr sz="7650">
              <a:latin typeface="Arial MT"/>
              <a:cs typeface="Arial MT"/>
            </a:endParaRPr>
          </a:p>
          <a:p>
            <a:pPr marL="12700" marR="1813560">
              <a:lnSpc>
                <a:spcPts val="8930"/>
              </a:lnSpc>
            </a:pPr>
            <a:r>
              <a:rPr sz="7800" b="0" spc="-280" dirty="0">
                <a:latin typeface="Trebuchet MS"/>
                <a:cs typeface="Trebuchet MS"/>
              </a:rPr>
              <a:t>Vaccine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400" dirty="0">
                <a:latin typeface="Trebuchet MS"/>
                <a:cs typeface="Trebuchet MS"/>
              </a:rPr>
              <a:t>Registration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440" dirty="0">
                <a:latin typeface="Trebuchet MS"/>
                <a:cs typeface="Trebuchet MS"/>
              </a:rPr>
              <a:t>Portal</a:t>
            </a:r>
            <a:r>
              <a:rPr sz="7800" b="0" spc="-430" dirty="0">
                <a:latin typeface="Trebuchet MS"/>
                <a:cs typeface="Trebuchet MS"/>
              </a:rPr>
              <a:t> </a:t>
            </a:r>
            <a:r>
              <a:rPr sz="7800" b="0" spc="-490" dirty="0">
                <a:latin typeface="Trebuchet MS"/>
                <a:cs typeface="Trebuchet MS"/>
              </a:rPr>
              <a:t>for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800" b="0" spc="-600" dirty="0">
                <a:latin typeface="Trebuchet MS"/>
                <a:cs typeface="Trebuchet MS"/>
              </a:rPr>
              <a:t>the</a:t>
            </a:r>
            <a:r>
              <a:rPr sz="7800" b="0" spc="-434" dirty="0">
                <a:latin typeface="Trebuchet MS"/>
                <a:cs typeface="Trebuchet MS"/>
              </a:rPr>
              <a:t> </a:t>
            </a:r>
            <a:r>
              <a:rPr sz="7600" b="0" spc="-960" dirty="0">
                <a:latin typeface="Arial MT"/>
                <a:cs typeface="Arial MT"/>
              </a:rPr>
              <a:t>GENERAL </a:t>
            </a:r>
            <a:r>
              <a:rPr sz="7600" b="0" spc="-2095" dirty="0">
                <a:latin typeface="Arial MT"/>
                <a:cs typeface="Arial MT"/>
              </a:rPr>
              <a:t> </a:t>
            </a:r>
            <a:r>
              <a:rPr sz="7600" b="0" spc="-835" dirty="0">
                <a:latin typeface="Arial MT"/>
                <a:cs typeface="Arial MT"/>
              </a:rPr>
              <a:t>PUBLIC</a:t>
            </a:r>
            <a:r>
              <a:rPr sz="7750" b="0" spc="-835" dirty="0">
                <a:latin typeface="Trebuchet MS"/>
                <a:cs typeface="Trebuchet MS"/>
              </a:rPr>
              <a:t>.</a:t>
            </a:r>
            <a:endParaRPr sz="77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420" y="4717890"/>
            <a:ext cx="17300575" cy="4616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145"/>
              </a:lnSpc>
              <a:spcBef>
                <a:spcPts val="95"/>
              </a:spcBef>
            </a:pPr>
            <a:r>
              <a:rPr sz="7800" spc="565" dirty="0">
                <a:latin typeface="Trebuchet MS"/>
                <a:cs typeface="Trebuchet MS"/>
              </a:rPr>
              <a:t>C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645" dirty="0">
                <a:latin typeface="Trebuchet MS"/>
                <a:cs typeface="Trebuchet MS"/>
              </a:rPr>
              <a:t>l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440" dirty="0">
                <a:latin typeface="Trebuchet MS"/>
                <a:cs typeface="Trebuchet MS"/>
              </a:rPr>
              <a:t>G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650" dirty="0">
                <a:latin typeface="Trebuchet MS"/>
                <a:cs typeface="Trebuchet MS"/>
              </a:rPr>
              <a:t>v</a:t>
            </a:r>
            <a:r>
              <a:rPr sz="7800" spc="-785" dirty="0">
                <a:latin typeface="Trebuchet MS"/>
                <a:cs typeface="Trebuchet MS"/>
              </a:rPr>
              <a:t>t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475" dirty="0">
                <a:latin typeface="Trebuchet MS"/>
                <a:cs typeface="Trebuchet MS"/>
              </a:rPr>
              <a:t>E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595" dirty="0">
                <a:latin typeface="Trebuchet MS"/>
                <a:cs typeface="Trebuchet MS"/>
              </a:rPr>
              <a:t>y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600" spc="-1225" dirty="0">
                <a:latin typeface="Arial MT"/>
                <a:cs typeface="Arial MT"/>
              </a:rPr>
              <a:t>P</a:t>
            </a:r>
            <a:r>
              <a:rPr sz="7600" spc="-330" dirty="0">
                <a:latin typeface="Arial MT"/>
                <a:cs typeface="Arial MT"/>
              </a:rPr>
              <a:t>O</a:t>
            </a:r>
            <a:r>
              <a:rPr sz="7600" spc="-865" dirty="0">
                <a:latin typeface="Arial MT"/>
                <a:cs typeface="Arial MT"/>
              </a:rPr>
              <a:t>V</a:t>
            </a:r>
            <a:r>
              <a:rPr sz="7750" spc="-1330" dirty="0">
                <a:latin typeface="Trebuchet MS"/>
                <a:cs typeface="Trebuchet MS"/>
              </a:rPr>
              <a:t>.</a:t>
            </a:r>
            <a:endParaRPr sz="7750">
              <a:latin typeface="Trebuchet MS"/>
              <a:cs typeface="Trebuchet MS"/>
            </a:endParaRPr>
          </a:p>
          <a:p>
            <a:pPr marL="12700">
              <a:lnSpc>
                <a:spcPts val="8930"/>
              </a:lnSpc>
            </a:pPr>
            <a:r>
              <a:rPr sz="7800" spc="-1240" dirty="0">
                <a:latin typeface="Trebuchet MS"/>
                <a:cs typeface="Trebuchet MS"/>
              </a:rPr>
              <a:t>T</a:t>
            </a:r>
            <a:r>
              <a:rPr sz="7800" spc="-160" dirty="0">
                <a:latin typeface="Trebuchet MS"/>
                <a:cs typeface="Trebuchet MS"/>
              </a:rPr>
              <a:t>o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600" spc="-505" dirty="0">
                <a:latin typeface="Arial MT"/>
                <a:cs typeface="Arial MT"/>
              </a:rPr>
              <a:t>v</a:t>
            </a:r>
            <a:r>
              <a:rPr sz="7600" spc="50" dirty="0">
                <a:latin typeface="Arial MT"/>
                <a:cs typeface="Arial MT"/>
              </a:rPr>
              <a:t>a</a:t>
            </a:r>
            <a:r>
              <a:rPr sz="7600" spc="45" dirty="0">
                <a:latin typeface="Arial MT"/>
                <a:cs typeface="Arial MT"/>
              </a:rPr>
              <a:t>cc</a:t>
            </a:r>
            <a:r>
              <a:rPr sz="7600" spc="185" dirty="0">
                <a:latin typeface="Arial MT"/>
                <a:cs typeface="Arial MT"/>
              </a:rPr>
              <a:t>i</a:t>
            </a:r>
            <a:r>
              <a:rPr sz="7600" spc="-500" dirty="0">
                <a:latin typeface="Arial MT"/>
                <a:cs typeface="Arial MT"/>
              </a:rPr>
              <a:t>n</a:t>
            </a:r>
            <a:r>
              <a:rPr sz="7600" spc="50" dirty="0">
                <a:latin typeface="Arial MT"/>
                <a:cs typeface="Arial MT"/>
              </a:rPr>
              <a:t>a</a:t>
            </a:r>
            <a:r>
              <a:rPr sz="7600" spc="300" dirty="0">
                <a:latin typeface="Arial MT"/>
                <a:cs typeface="Arial MT"/>
              </a:rPr>
              <a:t>t</a:t>
            </a:r>
            <a:r>
              <a:rPr sz="7600" spc="-265" dirty="0">
                <a:latin typeface="Arial MT"/>
                <a:cs typeface="Arial MT"/>
              </a:rPr>
              <a:t>e</a:t>
            </a:r>
            <a:r>
              <a:rPr sz="7600" spc="-195" dirty="0">
                <a:latin typeface="Arial MT"/>
                <a:cs typeface="Arial MT"/>
              </a:rPr>
              <a:t> 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50" dirty="0">
                <a:latin typeface="Trebuchet MS"/>
                <a:cs typeface="Trebuchet MS"/>
              </a:rPr>
              <a:t>v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600" dirty="0">
                <a:latin typeface="Trebuchet MS"/>
                <a:cs typeface="Trebuchet MS"/>
              </a:rPr>
              <a:t>y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260" dirty="0">
                <a:latin typeface="Trebuchet MS"/>
                <a:cs typeface="Trebuchet MS"/>
              </a:rPr>
              <a:t>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740" dirty="0">
                <a:latin typeface="Trebuchet MS"/>
                <a:cs typeface="Trebuchet MS"/>
              </a:rPr>
              <a:t>h</a:t>
            </a:r>
            <a:r>
              <a:rPr sz="7800" spc="-260" dirty="0">
                <a:latin typeface="Trebuchet MS"/>
                <a:cs typeface="Trebuchet MS"/>
              </a:rPr>
              <a:t>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935" dirty="0">
                <a:latin typeface="Trebuchet MS"/>
                <a:cs typeface="Trebuchet MS"/>
              </a:rPr>
              <a:t>u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800" spc="-600" dirty="0">
                <a:latin typeface="Trebuchet MS"/>
                <a:cs typeface="Trebuchet MS"/>
              </a:rPr>
              <a:t>y</a:t>
            </a:r>
            <a:r>
              <a:rPr sz="7750" spc="-1330" dirty="0">
                <a:latin typeface="Trebuchet MS"/>
                <a:cs typeface="Trebuchet MS"/>
              </a:rPr>
              <a:t>.</a:t>
            </a:r>
            <a:endParaRPr sz="7750">
              <a:latin typeface="Trebuchet MS"/>
              <a:cs typeface="Trebuchet MS"/>
            </a:endParaRPr>
          </a:p>
          <a:p>
            <a:pPr marL="12700" marR="5080">
              <a:lnSpc>
                <a:spcPts val="8930"/>
              </a:lnSpc>
              <a:spcBef>
                <a:spcPts val="315"/>
              </a:spcBef>
            </a:pPr>
            <a:r>
              <a:rPr sz="7800" spc="-700" dirty="0">
                <a:latin typeface="Trebuchet MS"/>
                <a:cs typeface="Trebuchet MS"/>
              </a:rPr>
              <a:t>To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390" dirty="0">
                <a:latin typeface="Trebuchet MS"/>
                <a:cs typeface="Trebuchet MS"/>
              </a:rPr>
              <a:t>track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600" dirty="0">
                <a:latin typeface="Trebuchet MS"/>
                <a:cs typeface="Trebuchet MS"/>
              </a:rPr>
              <a:t>the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245" dirty="0">
                <a:latin typeface="Trebuchet MS"/>
                <a:cs typeface="Trebuchet MS"/>
              </a:rPr>
              <a:t>available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565" dirty="0">
                <a:latin typeface="Trebuchet MS"/>
                <a:cs typeface="Trebuchet MS"/>
              </a:rPr>
              <a:t>status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425" dirty="0">
                <a:latin typeface="Trebuchet MS"/>
                <a:cs typeface="Trebuchet MS"/>
              </a:rPr>
              <a:t>of</a:t>
            </a:r>
            <a:r>
              <a:rPr sz="7800" spc="-430" dirty="0">
                <a:latin typeface="Trebuchet MS"/>
                <a:cs typeface="Trebuchet MS"/>
              </a:rPr>
              <a:t> </a:t>
            </a:r>
            <a:r>
              <a:rPr sz="7800" spc="-600" dirty="0">
                <a:latin typeface="Trebuchet MS"/>
                <a:cs typeface="Trebuchet MS"/>
              </a:rPr>
              <a:t>the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600" spc="-285" dirty="0">
                <a:latin typeface="Arial MT"/>
                <a:cs typeface="Arial MT"/>
              </a:rPr>
              <a:t>vaccine</a:t>
            </a:r>
            <a:r>
              <a:rPr sz="7750" spc="-285" dirty="0">
                <a:latin typeface="Trebuchet MS"/>
                <a:cs typeface="Trebuchet MS"/>
              </a:rPr>
              <a:t>. </a:t>
            </a:r>
            <a:r>
              <a:rPr sz="7750" spc="-2320" dirty="0">
                <a:latin typeface="Trebuchet MS"/>
                <a:cs typeface="Trebuchet MS"/>
              </a:rPr>
              <a:t> </a:t>
            </a:r>
            <a:r>
              <a:rPr sz="7800" spc="-600" dirty="0">
                <a:latin typeface="Trebuchet MS"/>
                <a:cs typeface="Trebuchet MS"/>
              </a:rPr>
              <a:t>P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100" dirty="0">
                <a:latin typeface="Trebuchet MS"/>
                <a:cs typeface="Trebuchet MS"/>
              </a:rPr>
              <a:t>p</a:t>
            </a:r>
            <a:r>
              <a:rPr sz="7800" spc="-650" dirty="0">
                <a:latin typeface="Trebuchet MS"/>
                <a:cs typeface="Trebuchet MS"/>
              </a:rPr>
              <a:t>l</a:t>
            </a:r>
            <a:r>
              <a:rPr sz="7800" spc="-260" dirty="0">
                <a:latin typeface="Trebuchet MS"/>
                <a:cs typeface="Trebuchet MS"/>
              </a:rPr>
              <a:t>e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95" dirty="0">
                <a:latin typeface="Trebuchet MS"/>
                <a:cs typeface="Trebuchet MS"/>
              </a:rPr>
              <a:t>d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570" dirty="0">
                <a:latin typeface="Trebuchet MS"/>
                <a:cs typeface="Trebuchet MS"/>
              </a:rPr>
              <a:t>V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0" dirty="0">
                <a:latin typeface="Trebuchet MS"/>
                <a:cs typeface="Trebuchet MS"/>
              </a:rPr>
              <a:t>cc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185" dirty="0">
                <a:latin typeface="Trebuchet MS"/>
                <a:cs typeface="Trebuchet MS"/>
              </a:rPr>
              <a:t>a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455" dirty="0">
                <a:latin typeface="Trebuchet MS"/>
                <a:cs typeface="Trebuchet MS"/>
              </a:rPr>
              <a:t>i</a:t>
            </a:r>
            <a:r>
              <a:rPr sz="7800" spc="-165" dirty="0">
                <a:latin typeface="Trebuchet MS"/>
                <a:cs typeface="Trebuchet MS"/>
              </a:rPr>
              <a:t>o</a:t>
            </a:r>
            <a:r>
              <a:rPr sz="7800" spc="-700" dirty="0">
                <a:latin typeface="Trebuchet MS"/>
                <a:cs typeface="Trebuchet MS"/>
              </a:rPr>
              <a:t>n</a:t>
            </a:r>
            <a:r>
              <a:rPr sz="7800" spc="-434" dirty="0">
                <a:latin typeface="Trebuchet MS"/>
                <a:cs typeface="Trebuchet MS"/>
              </a:rPr>
              <a:t> </a:t>
            </a:r>
            <a:r>
              <a:rPr sz="7800" spc="-70" dirty="0">
                <a:latin typeface="Trebuchet MS"/>
                <a:cs typeface="Trebuchet MS"/>
              </a:rPr>
              <a:t>c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705" dirty="0">
                <a:latin typeface="Trebuchet MS"/>
                <a:cs typeface="Trebuchet MS"/>
              </a:rPr>
              <a:t>n</a:t>
            </a:r>
            <a:r>
              <a:rPr sz="7800" spc="-790" dirty="0">
                <a:latin typeface="Trebuchet MS"/>
                <a:cs typeface="Trebuchet MS"/>
              </a:rPr>
              <a:t>t</a:t>
            </a:r>
            <a:r>
              <a:rPr sz="7800" spc="-265" dirty="0">
                <a:latin typeface="Trebuchet MS"/>
                <a:cs typeface="Trebuchet MS"/>
              </a:rPr>
              <a:t>e</a:t>
            </a:r>
            <a:r>
              <a:rPr sz="7800" spc="-620" dirty="0">
                <a:latin typeface="Trebuchet MS"/>
                <a:cs typeface="Trebuchet MS"/>
              </a:rPr>
              <a:t>r</a:t>
            </a:r>
            <a:r>
              <a:rPr sz="7750" spc="-1330" dirty="0">
                <a:latin typeface="Trebuchet MS"/>
                <a:cs typeface="Trebuchet MS"/>
              </a:rPr>
              <a:t>.</a:t>
            </a:r>
            <a:endParaRPr sz="7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20" y="36534"/>
            <a:ext cx="17702530" cy="6348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4240" algn="ctr">
              <a:lnSpc>
                <a:spcPts val="8305"/>
              </a:lnSpc>
              <a:spcBef>
                <a:spcPts val="105"/>
              </a:spcBef>
            </a:pPr>
            <a:r>
              <a:rPr sz="7050" b="0" spc="-275" dirty="0">
                <a:latin typeface="Arial MT"/>
                <a:cs typeface="Arial MT"/>
              </a:rPr>
              <a:t>Modules</a:t>
            </a:r>
            <a:r>
              <a:rPr sz="7100" b="0" spc="-275" dirty="0">
                <a:latin typeface="Arial MT"/>
                <a:cs typeface="Arial MT"/>
              </a:rPr>
              <a:t>:</a:t>
            </a:r>
            <a:endParaRPr sz="7100">
              <a:latin typeface="Arial MT"/>
              <a:cs typeface="Arial MT"/>
            </a:endParaRPr>
          </a:p>
          <a:p>
            <a:pPr marL="12700" marR="5080">
              <a:lnSpc>
                <a:spcPts val="8240"/>
              </a:lnSpc>
              <a:spcBef>
                <a:spcPts val="365"/>
              </a:spcBef>
            </a:pPr>
            <a:r>
              <a:rPr sz="7050" b="0" spc="-180" dirty="0">
                <a:latin typeface="Arial MT"/>
                <a:cs typeface="Arial MT"/>
              </a:rPr>
              <a:t>Registration</a:t>
            </a:r>
            <a:r>
              <a:rPr sz="7050" b="0" spc="-185" dirty="0">
                <a:latin typeface="Arial MT"/>
                <a:cs typeface="Arial MT"/>
              </a:rPr>
              <a:t> </a:t>
            </a:r>
            <a:r>
              <a:rPr sz="7050" b="0" spc="-275" dirty="0">
                <a:latin typeface="Arial MT"/>
                <a:cs typeface="Arial MT"/>
              </a:rPr>
              <a:t>module</a:t>
            </a:r>
            <a:r>
              <a:rPr sz="7050" b="0" spc="-185" dirty="0">
                <a:latin typeface="Arial MT"/>
                <a:cs typeface="Arial MT"/>
              </a:rPr>
              <a:t> </a:t>
            </a:r>
            <a:r>
              <a:rPr sz="7100" b="0" spc="10" dirty="0">
                <a:latin typeface="Arial MT"/>
                <a:cs typeface="Arial MT"/>
              </a:rPr>
              <a:t>:</a:t>
            </a:r>
            <a:r>
              <a:rPr sz="7100" b="0" spc="-200" dirty="0">
                <a:latin typeface="Arial MT"/>
                <a:cs typeface="Arial MT"/>
              </a:rPr>
              <a:t> </a:t>
            </a:r>
            <a:r>
              <a:rPr sz="7250" b="0" spc="-690" dirty="0">
                <a:latin typeface="Trebuchet MS"/>
                <a:cs typeface="Trebuchet MS"/>
              </a:rPr>
              <a:t>This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500" dirty="0">
                <a:latin typeface="Trebuchet MS"/>
                <a:cs typeface="Trebuchet MS"/>
              </a:rPr>
              <a:t>module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375" dirty="0">
                <a:latin typeface="Trebuchet MS"/>
                <a:cs typeface="Trebuchet MS"/>
              </a:rPr>
              <a:t>contains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555" dirty="0">
                <a:latin typeface="Trebuchet MS"/>
                <a:cs typeface="Trebuchet MS"/>
              </a:rPr>
              <a:t>the </a:t>
            </a:r>
            <a:r>
              <a:rPr sz="7250" b="0" spc="-550" dirty="0">
                <a:latin typeface="Trebuchet MS"/>
                <a:cs typeface="Trebuchet MS"/>
              </a:rPr>
              <a:t> </a:t>
            </a:r>
            <a:r>
              <a:rPr sz="7250" b="0" spc="-95" dirty="0">
                <a:latin typeface="Trebuchet MS"/>
                <a:cs typeface="Trebuchet MS"/>
              </a:rPr>
              <a:t>d</a:t>
            </a:r>
            <a:r>
              <a:rPr sz="7250" b="0" spc="-245" dirty="0">
                <a:latin typeface="Trebuchet MS"/>
                <a:cs typeface="Trebuchet MS"/>
              </a:rPr>
              <a:t>e</a:t>
            </a:r>
            <a:r>
              <a:rPr sz="7250" b="0" spc="-735" dirty="0">
                <a:latin typeface="Trebuchet MS"/>
                <a:cs typeface="Trebuchet MS"/>
              </a:rPr>
              <a:t>t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425" dirty="0">
                <a:latin typeface="Trebuchet MS"/>
                <a:cs typeface="Trebuchet MS"/>
              </a:rPr>
              <a:t>i</a:t>
            </a:r>
            <a:r>
              <a:rPr sz="7250" b="0" spc="-605" dirty="0">
                <a:latin typeface="Trebuchet MS"/>
                <a:cs typeface="Trebuchet MS"/>
              </a:rPr>
              <a:t>l</a:t>
            </a:r>
            <a:r>
              <a:rPr sz="7250" b="0" spc="-484" dirty="0">
                <a:latin typeface="Trebuchet MS"/>
                <a:cs typeface="Trebuchet MS"/>
              </a:rPr>
              <a:t>s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150" dirty="0">
                <a:latin typeface="Trebuchet MS"/>
                <a:cs typeface="Trebuchet MS"/>
              </a:rPr>
              <a:t>o</a:t>
            </a:r>
            <a:r>
              <a:rPr sz="7250" b="0" spc="-640" dirty="0">
                <a:latin typeface="Trebuchet MS"/>
                <a:cs typeface="Trebuchet MS"/>
              </a:rPr>
              <a:t>f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575" dirty="0">
                <a:latin typeface="Trebuchet MS"/>
                <a:cs typeface="Trebuchet MS"/>
              </a:rPr>
              <a:t>r</a:t>
            </a:r>
            <a:r>
              <a:rPr sz="7250" b="0" spc="-245" dirty="0">
                <a:latin typeface="Trebuchet MS"/>
                <a:cs typeface="Trebuchet MS"/>
              </a:rPr>
              <a:t>e</a:t>
            </a:r>
            <a:r>
              <a:rPr sz="7250" b="0" spc="305" dirty="0">
                <a:latin typeface="Trebuchet MS"/>
                <a:cs typeface="Trebuchet MS"/>
              </a:rPr>
              <a:t>g</a:t>
            </a:r>
            <a:r>
              <a:rPr sz="7250" b="0" spc="-425" dirty="0">
                <a:latin typeface="Trebuchet MS"/>
                <a:cs typeface="Trebuchet MS"/>
              </a:rPr>
              <a:t>i</a:t>
            </a:r>
            <a:r>
              <a:rPr sz="7250" b="0" spc="-490" dirty="0">
                <a:latin typeface="Trebuchet MS"/>
                <a:cs typeface="Trebuchet MS"/>
              </a:rPr>
              <a:t>s</a:t>
            </a:r>
            <a:r>
              <a:rPr sz="7250" b="0" spc="-735" dirty="0">
                <a:latin typeface="Trebuchet MS"/>
                <a:cs typeface="Trebuchet MS"/>
              </a:rPr>
              <a:t>t</a:t>
            </a:r>
            <a:r>
              <a:rPr sz="7250" b="0" spc="-575" dirty="0">
                <a:latin typeface="Trebuchet MS"/>
                <a:cs typeface="Trebuchet MS"/>
              </a:rPr>
              <a:t>r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735" dirty="0">
                <a:latin typeface="Trebuchet MS"/>
                <a:cs typeface="Trebuchet MS"/>
              </a:rPr>
              <a:t>t</a:t>
            </a:r>
            <a:r>
              <a:rPr sz="7250" b="0" spc="-425" dirty="0">
                <a:latin typeface="Trebuchet MS"/>
                <a:cs typeface="Trebuchet MS"/>
              </a:rPr>
              <a:t>i</a:t>
            </a:r>
            <a:r>
              <a:rPr sz="7250" b="0" spc="-150" dirty="0">
                <a:latin typeface="Trebuchet MS"/>
                <a:cs typeface="Trebuchet MS"/>
              </a:rPr>
              <a:t>o</a:t>
            </a:r>
            <a:r>
              <a:rPr sz="7250" b="0" spc="-645" dirty="0">
                <a:latin typeface="Trebuchet MS"/>
                <a:cs typeface="Trebuchet MS"/>
              </a:rPr>
              <a:t>n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150" dirty="0">
                <a:latin typeface="Trebuchet MS"/>
                <a:cs typeface="Trebuchet MS"/>
              </a:rPr>
              <a:t>o</a:t>
            </a:r>
            <a:r>
              <a:rPr sz="7250" b="0" spc="-645" dirty="0">
                <a:latin typeface="Trebuchet MS"/>
                <a:cs typeface="Trebuchet MS"/>
              </a:rPr>
              <a:t>n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530" dirty="0">
                <a:latin typeface="Trebuchet MS"/>
                <a:cs typeface="Trebuchet MS"/>
              </a:rPr>
              <a:t>V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65" dirty="0">
                <a:latin typeface="Trebuchet MS"/>
                <a:cs typeface="Trebuchet MS"/>
              </a:rPr>
              <a:t>cc</a:t>
            </a:r>
            <a:r>
              <a:rPr sz="7250" b="0" spc="-425" dirty="0">
                <a:latin typeface="Trebuchet MS"/>
                <a:cs typeface="Trebuchet MS"/>
              </a:rPr>
              <a:t>i</a:t>
            </a:r>
            <a:r>
              <a:rPr sz="7250" b="0" spc="-650" dirty="0">
                <a:latin typeface="Trebuchet MS"/>
                <a:cs typeface="Trebuchet MS"/>
              </a:rPr>
              <a:t>n</a:t>
            </a:r>
            <a:r>
              <a:rPr sz="7250" b="0" spc="-240" dirty="0">
                <a:latin typeface="Trebuchet MS"/>
                <a:cs typeface="Trebuchet MS"/>
              </a:rPr>
              <a:t>e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95" dirty="0">
                <a:latin typeface="Trebuchet MS"/>
                <a:cs typeface="Trebuchet MS"/>
              </a:rPr>
              <a:t>p</a:t>
            </a:r>
            <a:r>
              <a:rPr sz="7250" b="0" spc="-150" dirty="0">
                <a:latin typeface="Trebuchet MS"/>
                <a:cs typeface="Trebuchet MS"/>
              </a:rPr>
              <a:t>o</a:t>
            </a:r>
            <a:r>
              <a:rPr sz="7250" b="0" spc="-575" dirty="0">
                <a:latin typeface="Trebuchet MS"/>
                <a:cs typeface="Trebuchet MS"/>
              </a:rPr>
              <a:t>r</a:t>
            </a:r>
            <a:r>
              <a:rPr sz="7250" b="0" spc="-735" dirty="0">
                <a:latin typeface="Trebuchet MS"/>
                <a:cs typeface="Trebuchet MS"/>
              </a:rPr>
              <a:t>t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610" dirty="0">
                <a:latin typeface="Trebuchet MS"/>
                <a:cs typeface="Trebuchet MS"/>
              </a:rPr>
              <a:t>l  </a:t>
            </a:r>
            <a:r>
              <a:rPr sz="7250" b="0" spc="-465" dirty="0">
                <a:latin typeface="Trebuchet MS"/>
                <a:cs typeface="Trebuchet MS"/>
              </a:rPr>
              <a:t>Appoinment</a:t>
            </a:r>
            <a:r>
              <a:rPr sz="7250" b="0" spc="-400" dirty="0">
                <a:latin typeface="Trebuchet MS"/>
                <a:cs typeface="Trebuchet MS"/>
              </a:rPr>
              <a:t> </a:t>
            </a:r>
            <a:r>
              <a:rPr sz="7250" b="0" spc="-360" dirty="0">
                <a:latin typeface="Trebuchet MS"/>
                <a:cs typeface="Trebuchet MS"/>
              </a:rPr>
              <a:t>Scheduling</a:t>
            </a:r>
            <a:r>
              <a:rPr sz="7250" b="0" spc="-400" dirty="0">
                <a:latin typeface="Trebuchet MS"/>
                <a:cs typeface="Trebuchet MS"/>
              </a:rPr>
              <a:t> </a:t>
            </a:r>
            <a:r>
              <a:rPr sz="7200" b="0" spc="-805" dirty="0">
                <a:latin typeface="Trebuchet MS"/>
                <a:cs typeface="Trebuchet MS"/>
              </a:rPr>
              <a:t>:</a:t>
            </a:r>
            <a:r>
              <a:rPr sz="7200" b="0" spc="-385" dirty="0">
                <a:latin typeface="Trebuchet MS"/>
                <a:cs typeface="Trebuchet MS"/>
              </a:rPr>
              <a:t> </a:t>
            </a:r>
            <a:r>
              <a:rPr sz="7250" b="0" spc="-690" dirty="0">
                <a:latin typeface="Trebuchet MS"/>
                <a:cs typeface="Trebuchet MS"/>
              </a:rPr>
              <a:t>This</a:t>
            </a:r>
            <a:r>
              <a:rPr sz="7250" b="0" spc="-395" dirty="0">
                <a:latin typeface="Trebuchet MS"/>
                <a:cs typeface="Trebuchet MS"/>
              </a:rPr>
              <a:t> </a:t>
            </a:r>
            <a:r>
              <a:rPr sz="7250" b="0" spc="-500" dirty="0">
                <a:latin typeface="Trebuchet MS"/>
                <a:cs typeface="Trebuchet MS"/>
              </a:rPr>
              <a:t>module</a:t>
            </a:r>
            <a:r>
              <a:rPr sz="7250" b="0" spc="-400" dirty="0">
                <a:latin typeface="Trebuchet MS"/>
                <a:cs typeface="Trebuchet MS"/>
              </a:rPr>
              <a:t> </a:t>
            </a:r>
            <a:r>
              <a:rPr sz="7250" b="0" spc="-490" dirty="0">
                <a:latin typeface="Trebuchet MS"/>
                <a:cs typeface="Trebuchet MS"/>
              </a:rPr>
              <a:t>contains</a:t>
            </a:r>
            <a:r>
              <a:rPr sz="7200" b="0" spc="-490" dirty="0">
                <a:latin typeface="Trebuchet MS"/>
                <a:cs typeface="Trebuchet MS"/>
              </a:rPr>
              <a:t>,</a:t>
            </a:r>
            <a:r>
              <a:rPr sz="7200" b="0" spc="-385" dirty="0">
                <a:latin typeface="Trebuchet MS"/>
                <a:cs typeface="Trebuchet MS"/>
              </a:rPr>
              <a:t> </a:t>
            </a:r>
            <a:r>
              <a:rPr sz="7250" b="0" spc="180" dirty="0">
                <a:latin typeface="Trebuchet MS"/>
                <a:cs typeface="Trebuchet MS"/>
              </a:rPr>
              <a:t>a </a:t>
            </a:r>
            <a:r>
              <a:rPr sz="7250" b="0" spc="-2170" dirty="0">
                <a:latin typeface="Trebuchet MS"/>
                <a:cs typeface="Trebuchet MS"/>
              </a:rPr>
              <a:t> </a:t>
            </a:r>
            <a:r>
              <a:rPr sz="7250" b="0" spc="-65" dirty="0">
                <a:latin typeface="Trebuchet MS"/>
                <a:cs typeface="Trebuchet MS"/>
              </a:rPr>
              <a:t>c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605" dirty="0">
                <a:latin typeface="Trebuchet MS"/>
                <a:cs typeface="Trebuchet MS"/>
              </a:rPr>
              <a:t>l</a:t>
            </a:r>
            <a:r>
              <a:rPr sz="7250" b="0" spc="-245" dirty="0">
                <a:latin typeface="Trebuchet MS"/>
                <a:cs typeface="Trebuchet MS"/>
              </a:rPr>
              <a:t>e</a:t>
            </a:r>
            <a:r>
              <a:rPr sz="7250" b="0" spc="-650" dirty="0">
                <a:latin typeface="Trebuchet MS"/>
                <a:cs typeface="Trebuchet MS"/>
              </a:rPr>
              <a:t>n</a:t>
            </a:r>
            <a:r>
              <a:rPr sz="7250" b="0" spc="-95" dirty="0">
                <a:latin typeface="Trebuchet MS"/>
                <a:cs typeface="Trebuchet MS"/>
              </a:rPr>
              <a:t>d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570" dirty="0">
                <a:latin typeface="Trebuchet MS"/>
                <a:cs typeface="Trebuchet MS"/>
              </a:rPr>
              <a:t>r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650" dirty="0">
                <a:latin typeface="Trebuchet MS"/>
                <a:cs typeface="Trebuchet MS"/>
              </a:rPr>
              <a:t>n</a:t>
            </a:r>
            <a:r>
              <a:rPr sz="7250" b="0" spc="-90" dirty="0">
                <a:latin typeface="Trebuchet MS"/>
                <a:cs typeface="Trebuchet MS"/>
              </a:rPr>
              <a:t>d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645" dirty="0">
                <a:latin typeface="Trebuchet MS"/>
                <a:cs typeface="Trebuchet MS"/>
              </a:rPr>
              <a:t>n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735" dirty="0">
                <a:latin typeface="Trebuchet MS"/>
                <a:cs typeface="Trebuchet MS"/>
              </a:rPr>
              <a:t>t</a:t>
            </a:r>
            <a:r>
              <a:rPr sz="7250" b="0" spc="-425" dirty="0">
                <a:latin typeface="Trebuchet MS"/>
                <a:cs typeface="Trebuchet MS"/>
              </a:rPr>
              <a:t>i</a:t>
            </a:r>
            <a:r>
              <a:rPr sz="7250" b="0" spc="-1050" dirty="0">
                <a:latin typeface="Trebuchet MS"/>
                <a:cs typeface="Trebuchet MS"/>
              </a:rPr>
              <a:t>m</a:t>
            </a:r>
            <a:r>
              <a:rPr sz="7250" b="0" spc="-245" dirty="0">
                <a:latin typeface="Trebuchet MS"/>
                <a:cs typeface="Trebuchet MS"/>
              </a:rPr>
              <a:t>e</a:t>
            </a:r>
            <a:r>
              <a:rPr sz="7250" b="0" spc="-570" dirty="0">
                <a:latin typeface="Trebuchet MS"/>
                <a:cs typeface="Trebuchet MS"/>
              </a:rPr>
              <a:t>r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735" dirty="0">
                <a:latin typeface="Trebuchet MS"/>
                <a:cs typeface="Trebuchet MS"/>
              </a:rPr>
              <a:t>t</a:t>
            </a:r>
            <a:r>
              <a:rPr sz="7250" b="0" spc="-145" dirty="0">
                <a:latin typeface="Trebuchet MS"/>
                <a:cs typeface="Trebuchet MS"/>
              </a:rPr>
              <a:t>o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490" dirty="0">
                <a:latin typeface="Trebuchet MS"/>
                <a:cs typeface="Trebuchet MS"/>
              </a:rPr>
              <a:t>s</a:t>
            </a:r>
            <a:r>
              <a:rPr sz="7250" b="0" spc="-245" dirty="0">
                <a:latin typeface="Trebuchet MS"/>
                <a:cs typeface="Trebuchet MS"/>
              </a:rPr>
              <a:t>e</a:t>
            </a:r>
            <a:r>
              <a:rPr sz="7250" b="0" spc="-730" dirty="0">
                <a:latin typeface="Trebuchet MS"/>
                <a:cs typeface="Trebuchet MS"/>
              </a:rPr>
              <a:t>t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735" dirty="0">
                <a:latin typeface="Trebuchet MS"/>
                <a:cs typeface="Trebuchet MS"/>
              </a:rPr>
              <a:t>t</a:t>
            </a:r>
            <a:r>
              <a:rPr sz="7250" b="0" spc="-690" dirty="0">
                <a:latin typeface="Trebuchet MS"/>
                <a:cs typeface="Trebuchet MS"/>
              </a:rPr>
              <a:t>h</a:t>
            </a:r>
            <a:r>
              <a:rPr sz="7250" b="0" spc="-240" dirty="0">
                <a:latin typeface="Trebuchet MS"/>
                <a:cs typeface="Trebuchet MS"/>
              </a:rPr>
              <a:t>e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95" dirty="0">
                <a:latin typeface="Trebuchet MS"/>
                <a:cs typeface="Trebuchet MS"/>
              </a:rPr>
              <a:t>p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575" dirty="0">
                <a:latin typeface="Trebuchet MS"/>
                <a:cs typeface="Trebuchet MS"/>
              </a:rPr>
              <a:t>r</a:t>
            </a:r>
            <a:r>
              <a:rPr sz="7250" b="0" spc="-735" dirty="0">
                <a:latin typeface="Trebuchet MS"/>
                <a:cs typeface="Trebuchet MS"/>
              </a:rPr>
              <a:t>t</a:t>
            </a:r>
            <a:r>
              <a:rPr sz="7250" b="0" spc="-425" dirty="0">
                <a:latin typeface="Trebuchet MS"/>
                <a:cs typeface="Trebuchet MS"/>
              </a:rPr>
              <a:t>i</a:t>
            </a:r>
            <a:r>
              <a:rPr sz="7250" b="0" spc="-65" dirty="0">
                <a:latin typeface="Trebuchet MS"/>
                <a:cs typeface="Trebuchet MS"/>
              </a:rPr>
              <a:t>c</a:t>
            </a:r>
            <a:r>
              <a:rPr sz="7250" b="0" spc="-865" dirty="0">
                <a:latin typeface="Trebuchet MS"/>
                <a:cs typeface="Trebuchet MS"/>
              </a:rPr>
              <a:t>u</a:t>
            </a:r>
            <a:r>
              <a:rPr sz="7250" b="0" spc="-605" dirty="0">
                <a:latin typeface="Trebuchet MS"/>
                <a:cs typeface="Trebuchet MS"/>
              </a:rPr>
              <a:t>l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484" dirty="0">
                <a:latin typeface="Trebuchet MS"/>
                <a:cs typeface="Trebuchet MS"/>
              </a:rPr>
              <a:t>r  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95" dirty="0">
                <a:latin typeface="Trebuchet MS"/>
                <a:cs typeface="Trebuchet MS"/>
              </a:rPr>
              <a:t>pp</a:t>
            </a:r>
            <a:r>
              <a:rPr sz="7250" b="0" spc="-150" dirty="0">
                <a:latin typeface="Trebuchet MS"/>
                <a:cs typeface="Trebuchet MS"/>
              </a:rPr>
              <a:t>o</a:t>
            </a:r>
            <a:r>
              <a:rPr sz="7250" b="0" spc="-425" dirty="0">
                <a:latin typeface="Trebuchet MS"/>
                <a:cs typeface="Trebuchet MS"/>
              </a:rPr>
              <a:t>i</a:t>
            </a:r>
            <a:r>
              <a:rPr sz="7250" b="0" spc="-650" dirty="0">
                <a:latin typeface="Trebuchet MS"/>
                <a:cs typeface="Trebuchet MS"/>
              </a:rPr>
              <a:t>n</a:t>
            </a:r>
            <a:r>
              <a:rPr sz="7250" b="0" spc="-735" dirty="0">
                <a:latin typeface="Trebuchet MS"/>
                <a:cs typeface="Trebuchet MS"/>
              </a:rPr>
              <a:t>t</a:t>
            </a:r>
            <a:r>
              <a:rPr sz="7250" b="0" spc="-1050" dirty="0">
                <a:latin typeface="Trebuchet MS"/>
                <a:cs typeface="Trebuchet MS"/>
              </a:rPr>
              <a:t>m</a:t>
            </a:r>
            <a:r>
              <a:rPr sz="7250" b="0" spc="-245" dirty="0">
                <a:latin typeface="Trebuchet MS"/>
                <a:cs typeface="Trebuchet MS"/>
              </a:rPr>
              <a:t>e</a:t>
            </a:r>
            <a:r>
              <a:rPr sz="7250" b="0" spc="-650" dirty="0">
                <a:latin typeface="Trebuchet MS"/>
                <a:cs typeface="Trebuchet MS"/>
              </a:rPr>
              <a:t>n</a:t>
            </a:r>
            <a:r>
              <a:rPr sz="7250" b="0" spc="-730" dirty="0">
                <a:latin typeface="Trebuchet MS"/>
                <a:cs typeface="Trebuchet MS"/>
              </a:rPr>
              <a:t>t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645" dirty="0">
                <a:latin typeface="Trebuchet MS"/>
                <a:cs typeface="Trebuchet MS"/>
              </a:rPr>
              <a:t>f</a:t>
            </a:r>
            <a:r>
              <a:rPr sz="7250" b="0" spc="-150" dirty="0">
                <a:latin typeface="Trebuchet MS"/>
                <a:cs typeface="Trebuchet MS"/>
              </a:rPr>
              <a:t>o</a:t>
            </a:r>
            <a:r>
              <a:rPr sz="7250" b="0" spc="-570" dirty="0">
                <a:latin typeface="Trebuchet MS"/>
                <a:cs typeface="Trebuchet MS"/>
              </a:rPr>
              <a:t>r</a:t>
            </a:r>
            <a:r>
              <a:rPr sz="7250" b="0" spc="-405" dirty="0">
                <a:latin typeface="Trebuchet MS"/>
                <a:cs typeface="Trebuchet MS"/>
              </a:rPr>
              <a:t> </a:t>
            </a:r>
            <a:r>
              <a:rPr sz="7250" b="0" spc="-605" dirty="0">
                <a:latin typeface="Trebuchet MS"/>
                <a:cs typeface="Trebuchet MS"/>
              </a:rPr>
              <a:t>v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65" dirty="0">
                <a:latin typeface="Trebuchet MS"/>
                <a:cs typeface="Trebuchet MS"/>
              </a:rPr>
              <a:t>cc</a:t>
            </a:r>
            <a:r>
              <a:rPr sz="7250" b="0" spc="-425" dirty="0">
                <a:latin typeface="Trebuchet MS"/>
                <a:cs typeface="Trebuchet MS"/>
              </a:rPr>
              <a:t>i</a:t>
            </a:r>
            <a:r>
              <a:rPr sz="7250" b="0" spc="-650" dirty="0">
                <a:latin typeface="Trebuchet MS"/>
                <a:cs typeface="Trebuchet MS"/>
              </a:rPr>
              <a:t>n</a:t>
            </a:r>
            <a:r>
              <a:rPr sz="7250" b="0" spc="175" dirty="0">
                <a:latin typeface="Trebuchet MS"/>
                <a:cs typeface="Trebuchet MS"/>
              </a:rPr>
              <a:t>a</a:t>
            </a:r>
            <a:r>
              <a:rPr sz="7250" b="0" spc="-735" dirty="0">
                <a:latin typeface="Trebuchet MS"/>
                <a:cs typeface="Trebuchet MS"/>
              </a:rPr>
              <a:t>t</a:t>
            </a:r>
            <a:r>
              <a:rPr sz="7250" b="0" spc="-425" dirty="0">
                <a:latin typeface="Trebuchet MS"/>
                <a:cs typeface="Trebuchet MS"/>
              </a:rPr>
              <a:t>i</a:t>
            </a:r>
            <a:r>
              <a:rPr sz="7250" b="0" spc="-150" dirty="0">
                <a:latin typeface="Trebuchet MS"/>
                <a:cs typeface="Trebuchet MS"/>
              </a:rPr>
              <a:t>o</a:t>
            </a:r>
            <a:r>
              <a:rPr sz="7250" b="0" spc="-645" dirty="0">
                <a:latin typeface="Trebuchet MS"/>
                <a:cs typeface="Trebuchet MS"/>
              </a:rPr>
              <a:t>n</a:t>
            </a:r>
            <a:endParaRPr sz="72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467995">
              <a:lnSpc>
                <a:spcPts val="8240"/>
              </a:lnSpc>
              <a:spcBef>
                <a:spcPts val="755"/>
              </a:spcBef>
            </a:pPr>
            <a:r>
              <a:rPr sz="7050" spc="-765" dirty="0">
                <a:latin typeface="Arial MT"/>
                <a:cs typeface="Arial MT"/>
              </a:rPr>
              <a:t>B</a:t>
            </a:r>
            <a:r>
              <a:rPr sz="7050" spc="-180" dirty="0">
                <a:latin typeface="Arial MT"/>
                <a:cs typeface="Arial MT"/>
              </a:rPr>
              <a:t>oo</a:t>
            </a:r>
            <a:r>
              <a:rPr sz="7050" spc="-229" dirty="0">
                <a:latin typeface="Arial MT"/>
                <a:cs typeface="Arial MT"/>
              </a:rPr>
              <a:t>k</a:t>
            </a:r>
            <a:r>
              <a:rPr sz="7050" spc="175" dirty="0">
                <a:latin typeface="Arial MT"/>
                <a:cs typeface="Arial MT"/>
              </a:rPr>
              <a:t>i</a:t>
            </a:r>
            <a:r>
              <a:rPr sz="7050" spc="-455" dirty="0">
                <a:latin typeface="Arial MT"/>
                <a:cs typeface="Arial MT"/>
              </a:rPr>
              <a:t>n</a:t>
            </a:r>
            <a:r>
              <a:rPr sz="7050" spc="50" dirty="0">
                <a:latin typeface="Arial MT"/>
                <a:cs typeface="Arial MT"/>
              </a:rPr>
              <a:t>g</a:t>
            </a:r>
            <a:r>
              <a:rPr sz="7050" spc="-185" dirty="0">
                <a:latin typeface="Arial MT"/>
                <a:cs typeface="Arial MT"/>
              </a:rPr>
              <a:t> </a:t>
            </a:r>
            <a:r>
              <a:rPr sz="7050" spc="-1115" dirty="0">
                <a:latin typeface="Arial MT"/>
                <a:cs typeface="Arial MT"/>
              </a:rPr>
              <a:t>L</a:t>
            </a:r>
            <a:r>
              <a:rPr sz="7050" spc="-180" dirty="0">
                <a:latin typeface="Arial MT"/>
                <a:cs typeface="Arial MT"/>
              </a:rPr>
              <a:t>o</a:t>
            </a:r>
            <a:r>
              <a:rPr sz="7050" spc="50" dirty="0">
                <a:latin typeface="Arial MT"/>
                <a:cs typeface="Arial MT"/>
              </a:rPr>
              <a:t>c</a:t>
            </a:r>
            <a:r>
              <a:rPr sz="7050" spc="55" dirty="0">
                <a:latin typeface="Arial MT"/>
                <a:cs typeface="Arial MT"/>
              </a:rPr>
              <a:t>a</a:t>
            </a:r>
            <a:r>
              <a:rPr sz="7050" spc="285" dirty="0">
                <a:latin typeface="Arial MT"/>
                <a:cs typeface="Arial MT"/>
              </a:rPr>
              <a:t>t</a:t>
            </a:r>
            <a:r>
              <a:rPr sz="7050" spc="175" dirty="0">
                <a:latin typeface="Arial MT"/>
                <a:cs typeface="Arial MT"/>
              </a:rPr>
              <a:t>i</a:t>
            </a:r>
            <a:r>
              <a:rPr sz="7050" spc="-180" dirty="0">
                <a:latin typeface="Arial MT"/>
                <a:cs typeface="Arial MT"/>
              </a:rPr>
              <a:t>o</a:t>
            </a:r>
            <a:r>
              <a:rPr sz="7050" spc="-450" dirty="0">
                <a:latin typeface="Arial MT"/>
                <a:cs typeface="Arial MT"/>
              </a:rPr>
              <a:t>n</a:t>
            </a:r>
            <a:r>
              <a:rPr sz="7050" spc="-185" dirty="0">
                <a:latin typeface="Arial MT"/>
                <a:cs typeface="Arial MT"/>
              </a:rPr>
              <a:t> </a:t>
            </a:r>
            <a:r>
              <a:rPr sz="7100" spc="10" dirty="0">
                <a:latin typeface="Arial MT"/>
                <a:cs typeface="Arial MT"/>
              </a:rPr>
              <a:t>:</a:t>
            </a:r>
            <a:r>
              <a:rPr sz="7100" spc="-200" dirty="0">
                <a:latin typeface="Arial MT"/>
                <a:cs typeface="Arial MT"/>
              </a:rPr>
              <a:t> </a:t>
            </a:r>
            <a:r>
              <a:rPr spc="-405" dirty="0"/>
              <a:t>I</a:t>
            </a:r>
            <a:r>
              <a:rPr spc="-645" dirty="0"/>
              <a:t>n</a:t>
            </a:r>
            <a:r>
              <a:rPr spc="-405" dirty="0"/>
              <a:t> </a:t>
            </a:r>
            <a:r>
              <a:rPr spc="-735" dirty="0"/>
              <a:t>t</a:t>
            </a:r>
            <a:r>
              <a:rPr spc="-690" dirty="0"/>
              <a:t>h</a:t>
            </a:r>
            <a:r>
              <a:rPr spc="-425" dirty="0"/>
              <a:t>i</a:t>
            </a:r>
            <a:r>
              <a:rPr spc="-484" dirty="0"/>
              <a:t>s</a:t>
            </a:r>
            <a:r>
              <a:rPr spc="-405" dirty="0"/>
              <a:t> </a:t>
            </a:r>
            <a:r>
              <a:rPr spc="-1050" dirty="0"/>
              <a:t>m</a:t>
            </a:r>
            <a:r>
              <a:rPr spc="-150" dirty="0"/>
              <a:t>o</a:t>
            </a:r>
            <a:r>
              <a:rPr spc="-95" dirty="0"/>
              <a:t>d</a:t>
            </a:r>
            <a:r>
              <a:rPr spc="-865" dirty="0"/>
              <a:t>u</a:t>
            </a:r>
            <a:r>
              <a:rPr spc="-605" dirty="0"/>
              <a:t>l</a:t>
            </a:r>
            <a:r>
              <a:rPr spc="-245" dirty="0"/>
              <a:t>e</a:t>
            </a:r>
            <a:r>
              <a:rPr sz="7200" spc="-1400" dirty="0"/>
              <a:t>,</a:t>
            </a:r>
            <a:r>
              <a:rPr sz="7200" spc="-390" dirty="0"/>
              <a:t> </a:t>
            </a:r>
            <a:r>
              <a:rPr spc="-735" dirty="0"/>
              <a:t>t</a:t>
            </a:r>
            <a:r>
              <a:rPr spc="-690" dirty="0"/>
              <a:t>h</a:t>
            </a:r>
            <a:r>
              <a:rPr spc="-240" dirty="0"/>
              <a:t>e</a:t>
            </a:r>
            <a:r>
              <a:rPr spc="-405" dirty="0"/>
              <a:t> </a:t>
            </a:r>
            <a:r>
              <a:rPr spc="175" dirty="0"/>
              <a:t>a</a:t>
            </a:r>
            <a:r>
              <a:rPr spc="-95" dirty="0"/>
              <a:t>d</a:t>
            </a:r>
            <a:r>
              <a:rPr spc="-1050" dirty="0"/>
              <a:t>m</a:t>
            </a:r>
            <a:r>
              <a:rPr spc="-425" dirty="0"/>
              <a:t>i</a:t>
            </a:r>
            <a:r>
              <a:rPr spc="-455" dirty="0"/>
              <a:t>n  </a:t>
            </a:r>
            <a:r>
              <a:rPr spc="-605" dirty="0"/>
              <a:t>l</a:t>
            </a:r>
            <a:r>
              <a:rPr spc="-150" dirty="0"/>
              <a:t>o</a:t>
            </a:r>
            <a:r>
              <a:rPr spc="-65" dirty="0"/>
              <a:t>c</a:t>
            </a:r>
            <a:r>
              <a:rPr spc="175" dirty="0"/>
              <a:t>a</a:t>
            </a:r>
            <a:r>
              <a:rPr spc="-735" dirty="0"/>
              <a:t>t</a:t>
            </a:r>
            <a:r>
              <a:rPr spc="-245" dirty="0"/>
              <a:t>e</a:t>
            </a:r>
            <a:r>
              <a:rPr spc="-484" dirty="0"/>
              <a:t>s</a:t>
            </a:r>
            <a:r>
              <a:rPr spc="-405" dirty="0"/>
              <a:t> </a:t>
            </a:r>
            <a:r>
              <a:rPr spc="-735" dirty="0"/>
              <a:t>t</a:t>
            </a:r>
            <a:r>
              <a:rPr spc="-690" dirty="0"/>
              <a:t>h</a:t>
            </a:r>
            <a:r>
              <a:rPr spc="-240" dirty="0"/>
              <a:t>e</a:t>
            </a:r>
            <a:r>
              <a:rPr spc="-405" dirty="0"/>
              <a:t> </a:t>
            </a:r>
            <a:r>
              <a:rPr spc="-65" dirty="0"/>
              <a:t>c</a:t>
            </a:r>
            <a:r>
              <a:rPr spc="-245" dirty="0"/>
              <a:t>e</a:t>
            </a:r>
            <a:r>
              <a:rPr spc="-650" dirty="0"/>
              <a:t>n</a:t>
            </a:r>
            <a:r>
              <a:rPr spc="-735" dirty="0"/>
              <a:t>t</a:t>
            </a:r>
            <a:r>
              <a:rPr spc="-245" dirty="0"/>
              <a:t>e</a:t>
            </a:r>
            <a:r>
              <a:rPr spc="-575" dirty="0"/>
              <a:t>r</a:t>
            </a:r>
            <a:r>
              <a:rPr sz="7200" spc="250" dirty="0"/>
              <a:t>/</a:t>
            </a:r>
            <a:r>
              <a:rPr sz="7200" spc="-390" dirty="0"/>
              <a:t> </a:t>
            </a:r>
            <a:r>
              <a:rPr spc="-270" dirty="0"/>
              <a:t>H</a:t>
            </a:r>
            <a:r>
              <a:rPr spc="-150" dirty="0"/>
              <a:t>o</a:t>
            </a:r>
            <a:r>
              <a:rPr spc="-490" dirty="0"/>
              <a:t>s</a:t>
            </a:r>
            <a:r>
              <a:rPr spc="-95" dirty="0"/>
              <a:t>p</a:t>
            </a:r>
            <a:r>
              <a:rPr spc="-425" dirty="0"/>
              <a:t>i</a:t>
            </a:r>
            <a:r>
              <a:rPr spc="-735" dirty="0"/>
              <a:t>t</a:t>
            </a:r>
            <a:r>
              <a:rPr spc="175" dirty="0"/>
              <a:t>a</a:t>
            </a:r>
            <a:r>
              <a:rPr spc="-600" dirty="0"/>
              <a:t>l</a:t>
            </a:r>
            <a:r>
              <a:rPr spc="-405" dirty="0"/>
              <a:t> </a:t>
            </a:r>
            <a:r>
              <a:rPr spc="-645" dirty="0"/>
              <a:t>f</a:t>
            </a:r>
            <a:r>
              <a:rPr spc="-150" dirty="0"/>
              <a:t>o</a:t>
            </a:r>
            <a:r>
              <a:rPr spc="-570" dirty="0"/>
              <a:t>r</a:t>
            </a:r>
            <a:r>
              <a:rPr spc="-405" dirty="0"/>
              <a:t> </a:t>
            </a:r>
            <a:r>
              <a:rPr spc="-735" dirty="0"/>
              <a:t>t</a:t>
            </a:r>
            <a:r>
              <a:rPr spc="-690" dirty="0"/>
              <a:t>h</a:t>
            </a:r>
            <a:r>
              <a:rPr spc="-240" dirty="0"/>
              <a:t>e</a:t>
            </a:r>
            <a:r>
              <a:rPr spc="-405" dirty="0"/>
              <a:t> </a:t>
            </a:r>
            <a:r>
              <a:rPr spc="-605" dirty="0"/>
              <a:t>v</a:t>
            </a:r>
            <a:r>
              <a:rPr spc="175" dirty="0"/>
              <a:t>a</a:t>
            </a:r>
            <a:r>
              <a:rPr spc="-65" dirty="0"/>
              <a:t>cc</a:t>
            </a:r>
            <a:r>
              <a:rPr spc="-425" dirty="0"/>
              <a:t>i</a:t>
            </a:r>
            <a:r>
              <a:rPr spc="-650" dirty="0"/>
              <a:t>n</a:t>
            </a:r>
            <a:r>
              <a:rPr spc="175" dirty="0"/>
              <a:t>a</a:t>
            </a:r>
            <a:r>
              <a:rPr spc="-735" dirty="0"/>
              <a:t>t</a:t>
            </a:r>
            <a:r>
              <a:rPr spc="-425" dirty="0"/>
              <a:t>i</a:t>
            </a:r>
            <a:r>
              <a:rPr spc="-150" dirty="0"/>
              <a:t>o</a:t>
            </a:r>
            <a:r>
              <a:rPr spc="-455" dirty="0"/>
              <a:t>n  </a:t>
            </a:r>
            <a:r>
              <a:rPr sz="7050" spc="-260" dirty="0">
                <a:latin typeface="Arial MT"/>
                <a:cs typeface="Arial MT"/>
              </a:rPr>
              <a:t>Add </a:t>
            </a:r>
            <a:r>
              <a:rPr sz="7050" spc="-325" dirty="0">
                <a:latin typeface="Arial MT"/>
                <a:cs typeface="Arial MT"/>
              </a:rPr>
              <a:t>member </a:t>
            </a:r>
            <a:r>
              <a:rPr sz="7200" spc="-805" dirty="0"/>
              <a:t>:</a:t>
            </a:r>
            <a:r>
              <a:rPr sz="7200" spc="-800" dirty="0"/>
              <a:t> </a:t>
            </a:r>
            <a:r>
              <a:rPr spc="-690" dirty="0"/>
              <a:t>This </a:t>
            </a:r>
            <a:r>
              <a:rPr spc="-500" dirty="0"/>
              <a:t>module </a:t>
            </a:r>
            <a:r>
              <a:rPr spc="-490" dirty="0"/>
              <a:t>contains</a:t>
            </a:r>
            <a:r>
              <a:rPr sz="7200" spc="-490" dirty="0"/>
              <a:t>, </a:t>
            </a:r>
            <a:r>
              <a:rPr spc="180" dirty="0"/>
              <a:t>a </a:t>
            </a:r>
            <a:r>
              <a:rPr spc="-515" dirty="0"/>
              <a:t>new </a:t>
            </a:r>
            <a:r>
              <a:rPr spc="-509" dirty="0"/>
              <a:t> </a:t>
            </a:r>
            <a:r>
              <a:rPr spc="-575" dirty="0"/>
              <a:t>r</a:t>
            </a:r>
            <a:r>
              <a:rPr spc="-245" dirty="0"/>
              <a:t>e</a:t>
            </a:r>
            <a:r>
              <a:rPr spc="305" dirty="0"/>
              <a:t>g</a:t>
            </a:r>
            <a:r>
              <a:rPr spc="-425" dirty="0"/>
              <a:t>i</a:t>
            </a:r>
            <a:r>
              <a:rPr spc="-490" dirty="0"/>
              <a:t>s</a:t>
            </a:r>
            <a:r>
              <a:rPr spc="-735" dirty="0"/>
              <a:t>t</a:t>
            </a:r>
            <a:r>
              <a:rPr spc="-575" dirty="0"/>
              <a:t>r</a:t>
            </a:r>
            <a:r>
              <a:rPr spc="175" dirty="0"/>
              <a:t>a</a:t>
            </a:r>
            <a:r>
              <a:rPr spc="-735" dirty="0"/>
              <a:t>t</a:t>
            </a:r>
            <a:r>
              <a:rPr spc="-425" dirty="0"/>
              <a:t>i</a:t>
            </a:r>
            <a:r>
              <a:rPr spc="-150" dirty="0"/>
              <a:t>o</a:t>
            </a:r>
            <a:r>
              <a:rPr spc="-645" dirty="0"/>
              <a:t>n</a:t>
            </a:r>
            <a:r>
              <a:rPr spc="-405" dirty="0"/>
              <a:t> </a:t>
            </a:r>
            <a:r>
              <a:rPr spc="-645" dirty="0"/>
              <a:t>f</a:t>
            </a:r>
            <a:r>
              <a:rPr spc="-150" dirty="0"/>
              <a:t>o</a:t>
            </a:r>
            <a:r>
              <a:rPr spc="-575" dirty="0"/>
              <a:t>r</a:t>
            </a:r>
            <a:r>
              <a:rPr spc="-1050" dirty="0"/>
              <a:t>m</a:t>
            </a:r>
            <a:r>
              <a:rPr sz="7200" spc="-1400" dirty="0"/>
              <a:t>,</a:t>
            </a:r>
            <a:r>
              <a:rPr sz="7200" spc="-390" dirty="0"/>
              <a:t> </a:t>
            </a:r>
            <a:r>
              <a:rPr spc="-490" dirty="0"/>
              <a:t>s</a:t>
            </a:r>
            <a:r>
              <a:rPr spc="-865" dirty="0"/>
              <a:t>u</a:t>
            </a:r>
            <a:r>
              <a:rPr spc="-65" dirty="0"/>
              <a:t>c</a:t>
            </a:r>
            <a:r>
              <a:rPr spc="-685" dirty="0"/>
              <a:t>h</a:t>
            </a:r>
            <a:r>
              <a:rPr spc="-405" dirty="0"/>
              <a:t> </a:t>
            </a:r>
            <a:r>
              <a:rPr spc="-735" dirty="0"/>
              <a:t>t</a:t>
            </a:r>
            <a:r>
              <a:rPr spc="-690" dirty="0"/>
              <a:t>h</a:t>
            </a:r>
            <a:r>
              <a:rPr spc="175" dirty="0"/>
              <a:t>a</a:t>
            </a:r>
            <a:r>
              <a:rPr spc="-730" dirty="0"/>
              <a:t>t</a:t>
            </a:r>
            <a:r>
              <a:rPr spc="-405" dirty="0"/>
              <a:t> </a:t>
            </a:r>
            <a:r>
              <a:rPr spc="180" dirty="0"/>
              <a:t>a</a:t>
            </a:r>
            <a:r>
              <a:rPr spc="-405" dirty="0"/>
              <a:t> </a:t>
            </a:r>
            <a:r>
              <a:rPr spc="-650" dirty="0"/>
              <a:t>n</a:t>
            </a:r>
            <a:r>
              <a:rPr spc="-245" dirty="0"/>
              <a:t>e</a:t>
            </a:r>
            <a:r>
              <a:rPr spc="-645" dirty="0"/>
              <a:t>w</a:t>
            </a:r>
            <a:r>
              <a:rPr spc="-405" dirty="0"/>
              <a:t> </a:t>
            </a:r>
            <a:r>
              <a:rPr spc="-1050" dirty="0"/>
              <a:t>m</a:t>
            </a:r>
            <a:r>
              <a:rPr spc="-245" dirty="0"/>
              <a:t>e</a:t>
            </a:r>
            <a:r>
              <a:rPr spc="-1050" dirty="0"/>
              <a:t>m</a:t>
            </a:r>
            <a:r>
              <a:rPr spc="-95" dirty="0"/>
              <a:t>b</a:t>
            </a:r>
            <a:r>
              <a:rPr spc="-245" dirty="0"/>
              <a:t>e</a:t>
            </a:r>
            <a:r>
              <a:rPr spc="-570" dirty="0"/>
              <a:t>r</a:t>
            </a:r>
            <a:r>
              <a:rPr spc="-405" dirty="0"/>
              <a:t> </a:t>
            </a:r>
            <a:r>
              <a:rPr spc="-425" dirty="0"/>
              <a:t>i</a:t>
            </a:r>
            <a:r>
              <a:rPr spc="-645" dirty="0"/>
              <a:t>n</a:t>
            </a:r>
            <a:r>
              <a:rPr spc="-405" dirty="0"/>
              <a:t> </a:t>
            </a:r>
            <a:r>
              <a:rPr spc="125" dirty="0"/>
              <a:t>a  </a:t>
            </a:r>
            <a:r>
              <a:rPr spc="-645" dirty="0"/>
              <a:t>f</a:t>
            </a:r>
            <a:r>
              <a:rPr spc="175" dirty="0"/>
              <a:t>a</a:t>
            </a:r>
            <a:r>
              <a:rPr spc="-1050" dirty="0"/>
              <a:t>m</a:t>
            </a:r>
            <a:r>
              <a:rPr spc="-425" dirty="0"/>
              <a:t>i</a:t>
            </a:r>
            <a:r>
              <a:rPr spc="-605" dirty="0"/>
              <a:t>l</a:t>
            </a:r>
            <a:r>
              <a:rPr spc="-550" dirty="0"/>
              <a:t>y</a:t>
            </a:r>
            <a:r>
              <a:rPr spc="-405" dirty="0"/>
              <a:t> </a:t>
            </a:r>
            <a:r>
              <a:rPr spc="-65" dirty="0"/>
              <a:t>c</a:t>
            </a:r>
            <a:r>
              <a:rPr spc="175" dirty="0"/>
              <a:t>a</a:t>
            </a:r>
            <a:r>
              <a:rPr spc="-645" dirty="0"/>
              <a:t>n</a:t>
            </a:r>
            <a:r>
              <a:rPr spc="-405" dirty="0"/>
              <a:t> </a:t>
            </a:r>
            <a:r>
              <a:rPr spc="-490" dirty="0"/>
              <a:t>s</a:t>
            </a:r>
            <a:r>
              <a:rPr spc="-690" dirty="0"/>
              <a:t>h</a:t>
            </a:r>
            <a:r>
              <a:rPr spc="175" dirty="0"/>
              <a:t>a</a:t>
            </a:r>
            <a:r>
              <a:rPr spc="-575" dirty="0"/>
              <a:t>r</a:t>
            </a:r>
            <a:r>
              <a:rPr spc="-240" dirty="0"/>
              <a:t>e</a:t>
            </a:r>
            <a:r>
              <a:rPr spc="-405" dirty="0"/>
              <a:t> </a:t>
            </a:r>
            <a:r>
              <a:rPr spc="-735" dirty="0"/>
              <a:t>t</a:t>
            </a:r>
            <a:r>
              <a:rPr spc="-690" dirty="0"/>
              <a:t>h</a:t>
            </a:r>
            <a:r>
              <a:rPr spc="-240" dirty="0"/>
              <a:t>e</a:t>
            </a:r>
            <a:r>
              <a:rPr spc="-405" dirty="0"/>
              <a:t> </a:t>
            </a:r>
            <a:r>
              <a:rPr spc="175" dirty="0"/>
              <a:t>a</a:t>
            </a:r>
            <a:r>
              <a:rPr spc="-65" dirty="0"/>
              <a:t>cc</a:t>
            </a:r>
            <a:r>
              <a:rPr spc="-245" dirty="0"/>
              <a:t>e</a:t>
            </a:r>
            <a:r>
              <a:rPr spc="-490" dirty="0"/>
              <a:t>ss</a:t>
            </a:r>
            <a:r>
              <a:rPr sz="7200" spc="-1230" dirty="0"/>
              <a:t>.</a:t>
            </a:r>
            <a:endParaRPr sz="7200">
              <a:latin typeface="Arial MT"/>
              <a:cs typeface="Arial MT"/>
            </a:endParaRPr>
          </a:p>
          <a:p>
            <a:pPr marL="12700" marR="5080">
              <a:lnSpc>
                <a:spcPts val="8240"/>
              </a:lnSpc>
            </a:pPr>
            <a:r>
              <a:rPr sz="7050" spc="35" dirty="0">
                <a:latin typeface="Arial MT"/>
                <a:cs typeface="Arial MT"/>
              </a:rPr>
              <a:t>Certificate </a:t>
            </a:r>
            <a:r>
              <a:rPr sz="7050" spc="-85" dirty="0">
                <a:latin typeface="Arial MT"/>
                <a:cs typeface="Arial MT"/>
              </a:rPr>
              <a:t>generator </a:t>
            </a:r>
            <a:r>
              <a:rPr sz="7100" spc="10" dirty="0">
                <a:latin typeface="Arial MT"/>
                <a:cs typeface="Arial MT"/>
              </a:rPr>
              <a:t>: </a:t>
            </a:r>
            <a:r>
              <a:rPr spc="-525" dirty="0"/>
              <a:t>In </a:t>
            </a:r>
            <a:r>
              <a:rPr spc="-585" dirty="0"/>
              <a:t>this </a:t>
            </a:r>
            <a:r>
              <a:rPr spc="-630" dirty="0"/>
              <a:t>module</a:t>
            </a:r>
            <a:r>
              <a:rPr sz="7200" spc="-630" dirty="0"/>
              <a:t>, </a:t>
            </a:r>
            <a:r>
              <a:rPr spc="-280" dirty="0"/>
              <a:t>once </a:t>
            </a:r>
            <a:r>
              <a:rPr spc="-560" dirty="0"/>
              <a:t>when </a:t>
            </a:r>
            <a:r>
              <a:rPr spc="-2170" dirty="0"/>
              <a:t> </a:t>
            </a:r>
            <a:r>
              <a:rPr spc="-735" dirty="0"/>
              <a:t>t</a:t>
            </a:r>
            <a:r>
              <a:rPr spc="-690" dirty="0"/>
              <a:t>h</a:t>
            </a:r>
            <a:r>
              <a:rPr spc="-240" dirty="0"/>
              <a:t>e</a:t>
            </a:r>
            <a:r>
              <a:rPr spc="-405" dirty="0"/>
              <a:t> </a:t>
            </a:r>
            <a:r>
              <a:rPr spc="-605" dirty="0"/>
              <a:t>v</a:t>
            </a:r>
            <a:r>
              <a:rPr spc="175" dirty="0"/>
              <a:t>a</a:t>
            </a:r>
            <a:r>
              <a:rPr spc="-65" dirty="0"/>
              <a:t>cc</a:t>
            </a:r>
            <a:r>
              <a:rPr spc="-425" dirty="0"/>
              <a:t>i</a:t>
            </a:r>
            <a:r>
              <a:rPr spc="-650" dirty="0"/>
              <a:t>n</a:t>
            </a:r>
            <a:r>
              <a:rPr spc="175" dirty="0"/>
              <a:t>a</a:t>
            </a:r>
            <a:r>
              <a:rPr spc="-735" dirty="0"/>
              <a:t>t</a:t>
            </a:r>
            <a:r>
              <a:rPr spc="-425" dirty="0"/>
              <a:t>i</a:t>
            </a:r>
            <a:r>
              <a:rPr spc="-150" dirty="0"/>
              <a:t>o</a:t>
            </a:r>
            <a:r>
              <a:rPr spc="-645" dirty="0"/>
              <a:t>n</a:t>
            </a:r>
            <a:r>
              <a:rPr spc="-405" dirty="0"/>
              <a:t> </a:t>
            </a:r>
            <a:r>
              <a:rPr spc="-425" dirty="0"/>
              <a:t>i</a:t>
            </a:r>
            <a:r>
              <a:rPr spc="-484" dirty="0"/>
              <a:t>s</a:t>
            </a:r>
            <a:r>
              <a:rPr spc="-405" dirty="0"/>
              <a:t> </a:t>
            </a:r>
            <a:r>
              <a:rPr spc="-735" dirty="0"/>
              <a:t>t</a:t>
            </a:r>
            <a:r>
              <a:rPr spc="175" dirty="0"/>
              <a:t>a</a:t>
            </a:r>
            <a:r>
              <a:rPr spc="-605" dirty="0"/>
              <a:t>k</a:t>
            </a:r>
            <a:r>
              <a:rPr spc="-245" dirty="0"/>
              <a:t>e</a:t>
            </a:r>
            <a:r>
              <a:rPr spc="-650" dirty="0"/>
              <a:t>n</a:t>
            </a:r>
            <a:r>
              <a:rPr sz="7200" spc="-1400" dirty="0"/>
              <a:t>,</a:t>
            </a:r>
            <a:r>
              <a:rPr sz="7200" spc="-390" dirty="0"/>
              <a:t> </a:t>
            </a:r>
            <a:r>
              <a:rPr spc="180" dirty="0"/>
              <a:t>a</a:t>
            </a:r>
            <a:r>
              <a:rPr spc="-405" dirty="0"/>
              <a:t> </a:t>
            </a:r>
            <a:r>
              <a:rPr spc="-65" dirty="0"/>
              <a:t>c</a:t>
            </a:r>
            <a:r>
              <a:rPr spc="-245" dirty="0"/>
              <a:t>e</a:t>
            </a:r>
            <a:r>
              <a:rPr spc="-575" dirty="0"/>
              <a:t>r</a:t>
            </a:r>
            <a:r>
              <a:rPr spc="-735" dirty="0"/>
              <a:t>t</a:t>
            </a:r>
            <a:r>
              <a:rPr spc="-425" dirty="0"/>
              <a:t>i</a:t>
            </a:r>
            <a:r>
              <a:rPr spc="-645" dirty="0"/>
              <a:t>f</a:t>
            </a:r>
            <a:r>
              <a:rPr spc="-425" dirty="0"/>
              <a:t>i</a:t>
            </a:r>
            <a:r>
              <a:rPr spc="-65" dirty="0"/>
              <a:t>c</a:t>
            </a:r>
            <a:r>
              <a:rPr spc="175" dirty="0"/>
              <a:t>a</a:t>
            </a:r>
            <a:r>
              <a:rPr spc="-735" dirty="0"/>
              <a:t>t</a:t>
            </a:r>
            <a:r>
              <a:rPr spc="-240" dirty="0"/>
              <a:t>e</a:t>
            </a:r>
            <a:r>
              <a:rPr spc="-405" dirty="0"/>
              <a:t> </a:t>
            </a:r>
            <a:r>
              <a:rPr spc="-650" dirty="0"/>
              <a:t>w</a:t>
            </a:r>
            <a:r>
              <a:rPr spc="-425" dirty="0"/>
              <a:t>i</a:t>
            </a:r>
            <a:r>
              <a:rPr spc="-605" dirty="0"/>
              <a:t>l</a:t>
            </a:r>
            <a:r>
              <a:rPr spc="-600" dirty="0"/>
              <a:t>l</a:t>
            </a:r>
            <a:r>
              <a:rPr spc="-405" dirty="0"/>
              <a:t> </a:t>
            </a:r>
            <a:r>
              <a:rPr spc="-95" dirty="0"/>
              <a:t>b</a:t>
            </a:r>
            <a:r>
              <a:rPr spc="-170" dirty="0"/>
              <a:t>e  </a:t>
            </a:r>
            <a:r>
              <a:rPr spc="305" dirty="0"/>
              <a:t>g</a:t>
            </a:r>
            <a:r>
              <a:rPr spc="-245" dirty="0"/>
              <a:t>e</a:t>
            </a:r>
            <a:r>
              <a:rPr spc="-650" dirty="0"/>
              <a:t>n</a:t>
            </a:r>
            <a:r>
              <a:rPr spc="-245" dirty="0"/>
              <a:t>e</a:t>
            </a:r>
            <a:r>
              <a:rPr spc="-575" dirty="0"/>
              <a:t>r</a:t>
            </a:r>
            <a:r>
              <a:rPr spc="175" dirty="0"/>
              <a:t>a</a:t>
            </a:r>
            <a:r>
              <a:rPr spc="-735" dirty="0"/>
              <a:t>t</a:t>
            </a:r>
            <a:r>
              <a:rPr spc="-245" dirty="0"/>
              <a:t>e</a:t>
            </a:r>
            <a:r>
              <a:rPr spc="-90" dirty="0"/>
              <a:t>d</a:t>
            </a:r>
            <a:r>
              <a:rPr spc="-405" dirty="0"/>
              <a:t> </a:t>
            </a:r>
            <a:r>
              <a:rPr spc="-95" dirty="0"/>
              <a:t>b</a:t>
            </a:r>
            <a:r>
              <a:rPr spc="-550" dirty="0"/>
              <a:t>y</a:t>
            </a:r>
            <a:r>
              <a:rPr spc="-405" dirty="0"/>
              <a:t> </a:t>
            </a:r>
            <a:r>
              <a:rPr spc="-735" dirty="0"/>
              <a:t>t</a:t>
            </a:r>
            <a:r>
              <a:rPr spc="-690" dirty="0"/>
              <a:t>h</a:t>
            </a:r>
            <a:r>
              <a:rPr spc="-240" dirty="0"/>
              <a:t>e</a:t>
            </a:r>
            <a:r>
              <a:rPr spc="-405" dirty="0"/>
              <a:t> </a:t>
            </a:r>
            <a:r>
              <a:rPr spc="175" dirty="0"/>
              <a:t>a</a:t>
            </a:r>
            <a:r>
              <a:rPr spc="-95" dirty="0"/>
              <a:t>d</a:t>
            </a:r>
            <a:r>
              <a:rPr spc="-1050" dirty="0"/>
              <a:t>m</a:t>
            </a:r>
            <a:r>
              <a:rPr spc="-425" dirty="0"/>
              <a:t>i</a:t>
            </a:r>
            <a:r>
              <a:rPr spc="-650" dirty="0"/>
              <a:t>n</a:t>
            </a:r>
            <a:r>
              <a:rPr sz="7200" spc="-1230" dirty="0"/>
              <a:t>.</a:t>
            </a:r>
            <a:endParaRPr sz="7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060" y="3033148"/>
            <a:ext cx="19676538" cy="90136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9282" y="5093413"/>
            <a:ext cx="14896063" cy="6114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420" y="20753"/>
            <a:ext cx="18138140" cy="328485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ct val="95400"/>
              </a:lnSpc>
              <a:spcBef>
                <a:spcPts val="515"/>
              </a:spcBef>
            </a:pPr>
            <a:r>
              <a:rPr sz="7150" b="0" spc="-1225" dirty="0">
                <a:latin typeface="Arial MT"/>
                <a:cs typeface="Arial MT"/>
              </a:rPr>
              <a:t>T</a:t>
            </a:r>
            <a:r>
              <a:rPr sz="7150" b="0" spc="-5" dirty="0">
                <a:latin typeface="Arial MT"/>
                <a:cs typeface="Arial MT"/>
              </a:rPr>
              <a:t>r</a:t>
            </a:r>
            <a:r>
              <a:rPr sz="7150" b="0" spc="-240" dirty="0">
                <a:latin typeface="Arial MT"/>
                <a:cs typeface="Arial MT"/>
              </a:rPr>
              <a:t>e</a:t>
            </a:r>
            <a:r>
              <a:rPr sz="7150" b="0" spc="-459" dirty="0">
                <a:latin typeface="Arial MT"/>
                <a:cs typeface="Arial MT"/>
              </a:rPr>
              <a:t>n</a:t>
            </a:r>
            <a:r>
              <a:rPr sz="7150" b="0" spc="15" dirty="0">
                <a:latin typeface="Arial MT"/>
                <a:cs typeface="Arial MT"/>
              </a:rPr>
              <a:t>d</a:t>
            </a:r>
            <a:r>
              <a:rPr sz="7150" b="0" spc="-185" dirty="0">
                <a:latin typeface="Arial MT"/>
                <a:cs typeface="Arial MT"/>
              </a:rPr>
              <a:t> </a:t>
            </a:r>
            <a:r>
              <a:rPr sz="7150" b="0" spc="-800" dirty="0">
                <a:latin typeface="Arial MT"/>
                <a:cs typeface="Arial MT"/>
              </a:rPr>
              <a:t>A</a:t>
            </a:r>
            <a:r>
              <a:rPr sz="7150" b="0" spc="-459" dirty="0">
                <a:latin typeface="Arial MT"/>
                <a:cs typeface="Arial MT"/>
              </a:rPr>
              <a:t>n</a:t>
            </a:r>
            <a:r>
              <a:rPr sz="7150" b="0" spc="60" dirty="0">
                <a:latin typeface="Arial MT"/>
                <a:cs typeface="Arial MT"/>
              </a:rPr>
              <a:t>a</a:t>
            </a:r>
            <a:r>
              <a:rPr sz="7150" b="0" spc="110" dirty="0">
                <a:latin typeface="Arial MT"/>
                <a:cs typeface="Arial MT"/>
              </a:rPr>
              <a:t>l</a:t>
            </a:r>
            <a:r>
              <a:rPr sz="7150" b="0" spc="-340" dirty="0">
                <a:latin typeface="Arial MT"/>
                <a:cs typeface="Arial MT"/>
              </a:rPr>
              <a:t>y</a:t>
            </a:r>
            <a:r>
              <a:rPr sz="7150" b="0" spc="-1025" dirty="0">
                <a:latin typeface="Arial MT"/>
                <a:cs typeface="Arial MT"/>
              </a:rPr>
              <a:t>s</a:t>
            </a:r>
            <a:r>
              <a:rPr sz="7150" b="0" spc="180" dirty="0">
                <a:latin typeface="Arial MT"/>
                <a:cs typeface="Arial MT"/>
              </a:rPr>
              <a:t>i</a:t>
            </a:r>
            <a:r>
              <a:rPr sz="7150" b="0" spc="-1019" dirty="0">
                <a:latin typeface="Arial MT"/>
                <a:cs typeface="Arial MT"/>
              </a:rPr>
              <a:t>s</a:t>
            </a:r>
            <a:r>
              <a:rPr sz="7150" b="0" spc="-185" dirty="0">
                <a:latin typeface="Arial MT"/>
                <a:cs typeface="Arial MT"/>
              </a:rPr>
              <a:t> </a:t>
            </a:r>
            <a:r>
              <a:rPr sz="7200" b="0" spc="10" dirty="0">
                <a:latin typeface="Arial MT"/>
                <a:cs typeface="Arial MT"/>
              </a:rPr>
              <a:t>(</a:t>
            </a:r>
            <a:r>
              <a:rPr sz="7150" b="0" spc="-800" dirty="0">
                <a:latin typeface="Arial MT"/>
                <a:cs typeface="Arial MT"/>
              </a:rPr>
              <a:t>A</a:t>
            </a:r>
            <a:r>
              <a:rPr sz="7150" b="0" spc="10" dirty="0">
                <a:latin typeface="Arial MT"/>
                <a:cs typeface="Arial MT"/>
              </a:rPr>
              <a:t>d</a:t>
            </a:r>
            <a:r>
              <a:rPr sz="7150" b="0" spc="-730" dirty="0">
                <a:latin typeface="Arial MT"/>
                <a:cs typeface="Arial MT"/>
              </a:rPr>
              <a:t>m</a:t>
            </a:r>
            <a:r>
              <a:rPr sz="7150" b="0" spc="180" dirty="0">
                <a:latin typeface="Arial MT"/>
                <a:cs typeface="Arial MT"/>
              </a:rPr>
              <a:t>i</a:t>
            </a:r>
            <a:r>
              <a:rPr sz="7150" b="0" spc="-455" dirty="0">
                <a:latin typeface="Arial MT"/>
                <a:cs typeface="Arial MT"/>
              </a:rPr>
              <a:t>n</a:t>
            </a:r>
            <a:r>
              <a:rPr sz="7150" b="0" spc="-185" dirty="0">
                <a:latin typeface="Arial MT"/>
                <a:cs typeface="Arial MT"/>
              </a:rPr>
              <a:t> </a:t>
            </a:r>
            <a:r>
              <a:rPr sz="7150" b="0" spc="-1025" dirty="0">
                <a:latin typeface="Arial MT"/>
                <a:cs typeface="Arial MT"/>
              </a:rPr>
              <a:t>s</a:t>
            </a:r>
            <a:r>
              <a:rPr sz="7150" b="0" spc="180" dirty="0">
                <a:latin typeface="Arial MT"/>
                <a:cs typeface="Arial MT"/>
              </a:rPr>
              <a:t>i</a:t>
            </a:r>
            <a:r>
              <a:rPr sz="7150" b="0" spc="10" dirty="0">
                <a:latin typeface="Arial MT"/>
                <a:cs typeface="Arial MT"/>
              </a:rPr>
              <a:t>d</a:t>
            </a:r>
            <a:r>
              <a:rPr sz="7150" b="0" spc="-240" dirty="0">
                <a:latin typeface="Arial MT"/>
                <a:cs typeface="Arial MT"/>
              </a:rPr>
              <a:t>e</a:t>
            </a:r>
            <a:r>
              <a:rPr sz="7200" b="0" spc="10" dirty="0">
                <a:latin typeface="Arial MT"/>
                <a:cs typeface="Arial MT"/>
              </a:rPr>
              <a:t>)(</a:t>
            </a:r>
            <a:r>
              <a:rPr sz="7150" b="0" spc="-800" dirty="0">
                <a:latin typeface="Arial MT"/>
                <a:cs typeface="Arial MT"/>
              </a:rPr>
              <a:t>A</a:t>
            </a:r>
            <a:r>
              <a:rPr sz="7150" b="0" spc="10" dirty="0">
                <a:latin typeface="Arial MT"/>
                <a:cs typeface="Arial MT"/>
              </a:rPr>
              <a:t>dd</a:t>
            </a:r>
            <a:r>
              <a:rPr sz="7150" b="0" spc="180" dirty="0">
                <a:latin typeface="Arial MT"/>
                <a:cs typeface="Arial MT"/>
              </a:rPr>
              <a:t>i</a:t>
            </a:r>
            <a:r>
              <a:rPr sz="7150" b="0" spc="290" dirty="0">
                <a:latin typeface="Arial MT"/>
                <a:cs typeface="Arial MT"/>
              </a:rPr>
              <a:t>t</a:t>
            </a:r>
            <a:r>
              <a:rPr sz="7150" b="0" spc="180" dirty="0">
                <a:latin typeface="Arial MT"/>
                <a:cs typeface="Arial MT"/>
              </a:rPr>
              <a:t>i</a:t>
            </a:r>
            <a:r>
              <a:rPr sz="7150" b="0" spc="-180" dirty="0">
                <a:latin typeface="Arial MT"/>
                <a:cs typeface="Arial MT"/>
              </a:rPr>
              <a:t>o</a:t>
            </a:r>
            <a:r>
              <a:rPr sz="7150" b="0" spc="-459" dirty="0">
                <a:latin typeface="Arial MT"/>
                <a:cs typeface="Arial MT"/>
              </a:rPr>
              <a:t>n</a:t>
            </a:r>
            <a:r>
              <a:rPr sz="7150" b="0" spc="60" dirty="0">
                <a:latin typeface="Arial MT"/>
                <a:cs typeface="Arial MT"/>
              </a:rPr>
              <a:t>a</a:t>
            </a:r>
            <a:r>
              <a:rPr sz="7150" b="0" spc="110" dirty="0">
                <a:latin typeface="Arial MT"/>
                <a:cs typeface="Arial MT"/>
              </a:rPr>
              <a:t>l</a:t>
            </a:r>
            <a:r>
              <a:rPr sz="7200" b="0" spc="10" dirty="0">
                <a:latin typeface="Arial MT"/>
                <a:cs typeface="Arial MT"/>
              </a:rPr>
              <a:t>):</a:t>
            </a:r>
            <a:r>
              <a:rPr sz="7200" b="0" spc="-195" dirty="0">
                <a:latin typeface="Arial MT"/>
                <a:cs typeface="Arial MT"/>
              </a:rPr>
              <a:t> </a:t>
            </a:r>
            <a:r>
              <a:rPr sz="7350" b="0" spc="-405" dirty="0">
                <a:latin typeface="Trebuchet MS"/>
                <a:cs typeface="Trebuchet MS"/>
              </a:rPr>
              <a:t>I</a:t>
            </a:r>
            <a:r>
              <a:rPr sz="7350" b="0" spc="-650" dirty="0">
                <a:latin typeface="Trebuchet MS"/>
                <a:cs typeface="Trebuchet MS"/>
              </a:rPr>
              <a:t>n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740" dirty="0">
                <a:latin typeface="Trebuchet MS"/>
                <a:cs typeface="Trebuchet MS"/>
              </a:rPr>
              <a:t>t</a:t>
            </a:r>
            <a:r>
              <a:rPr sz="7350" b="0" spc="-695" dirty="0">
                <a:latin typeface="Trebuchet MS"/>
                <a:cs typeface="Trebuchet MS"/>
              </a:rPr>
              <a:t>h</a:t>
            </a:r>
            <a:r>
              <a:rPr sz="7350" b="0" spc="-425" dirty="0">
                <a:latin typeface="Trebuchet MS"/>
                <a:cs typeface="Trebuchet MS"/>
              </a:rPr>
              <a:t>i</a:t>
            </a:r>
            <a:r>
              <a:rPr sz="7350" b="0" spc="-405" dirty="0">
                <a:latin typeface="Trebuchet MS"/>
                <a:cs typeface="Trebuchet MS"/>
              </a:rPr>
              <a:t>s  </a:t>
            </a:r>
            <a:r>
              <a:rPr sz="7350" b="0" spc="-1055" dirty="0">
                <a:latin typeface="Trebuchet MS"/>
                <a:cs typeface="Trebuchet MS"/>
              </a:rPr>
              <a:t>m</a:t>
            </a:r>
            <a:r>
              <a:rPr sz="7350" b="0" spc="-150" dirty="0">
                <a:latin typeface="Trebuchet MS"/>
                <a:cs typeface="Trebuchet MS"/>
              </a:rPr>
              <a:t>o</a:t>
            </a:r>
            <a:r>
              <a:rPr sz="7350" b="0" spc="-90" dirty="0">
                <a:latin typeface="Trebuchet MS"/>
                <a:cs typeface="Trebuchet MS"/>
              </a:rPr>
              <a:t>d</a:t>
            </a:r>
            <a:r>
              <a:rPr sz="7350" b="0" spc="-875" dirty="0">
                <a:latin typeface="Trebuchet MS"/>
                <a:cs typeface="Trebuchet MS"/>
              </a:rPr>
              <a:t>u</a:t>
            </a:r>
            <a:r>
              <a:rPr sz="7350" b="0" spc="-610" dirty="0">
                <a:latin typeface="Trebuchet MS"/>
                <a:cs typeface="Trebuchet MS"/>
              </a:rPr>
              <a:t>l</a:t>
            </a:r>
            <a:r>
              <a:rPr sz="7350" b="0" spc="-235" dirty="0">
                <a:latin typeface="Trebuchet MS"/>
                <a:cs typeface="Trebuchet MS"/>
              </a:rPr>
              <a:t>e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650" dirty="0">
                <a:latin typeface="Trebuchet MS"/>
                <a:cs typeface="Trebuchet MS"/>
              </a:rPr>
              <a:t>w</a:t>
            </a:r>
            <a:r>
              <a:rPr sz="7350" b="0" spc="-235" dirty="0">
                <a:latin typeface="Trebuchet MS"/>
                <a:cs typeface="Trebuchet MS"/>
              </a:rPr>
              <a:t>e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495" dirty="0">
                <a:latin typeface="Trebuchet MS"/>
                <a:cs typeface="Trebuchet MS"/>
              </a:rPr>
              <a:t>s</a:t>
            </a:r>
            <a:r>
              <a:rPr sz="7350" b="0" spc="-240" dirty="0">
                <a:latin typeface="Trebuchet MS"/>
                <a:cs typeface="Trebuchet MS"/>
              </a:rPr>
              <a:t>e</a:t>
            </a:r>
            <a:r>
              <a:rPr sz="7350" b="0" spc="-735" dirty="0">
                <a:latin typeface="Trebuchet MS"/>
                <a:cs typeface="Trebuchet MS"/>
              </a:rPr>
              <a:t>t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740" dirty="0">
                <a:latin typeface="Trebuchet MS"/>
                <a:cs typeface="Trebuchet MS"/>
              </a:rPr>
              <a:t>t</a:t>
            </a:r>
            <a:r>
              <a:rPr sz="7350" b="0" spc="-695" dirty="0">
                <a:latin typeface="Trebuchet MS"/>
                <a:cs typeface="Trebuchet MS"/>
              </a:rPr>
              <a:t>h</a:t>
            </a:r>
            <a:r>
              <a:rPr sz="7350" b="0" spc="-235" dirty="0">
                <a:latin typeface="Trebuchet MS"/>
                <a:cs typeface="Trebuchet MS"/>
              </a:rPr>
              <a:t>e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740" dirty="0">
                <a:latin typeface="Trebuchet MS"/>
                <a:cs typeface="Trebuchet MS"/>
              </a:rPr>
              <a:t>t</a:t>
            </a:r>
            <a:r>
              <a:rPr sz="7350" b="0" spc="-580" dirty="0">
                <a:latin typeface="Trebuchet MS"/>
                <a:cs typeface="Trebuchet MS"/>
              </a:rPr>
              <a:t>r</a:t>
            </a:r>
            <a:r>
              <a:rPr sz="7350" b="0" spc="-240" dirty="0">
                <a:latin typeface="Trebuchet MS"/>
                <a:cs typeface="Trebuchet MS"/>
              </a:rPr>
              <a:t>e</a:t>
            </a:r>
            <a:r>
              <a:rPr sz="7350" b="0" spc="-655" dirty="0">
                <a:latin typeface="Trebuchet MS"/>
                <a:cs typeface="Trebuchet MS"/>
              </a:rPr>
              <a:t>n</a:t>
            </a:r>
            <a:r>
              <a:rPr sz="7350" b="0" spc="-85" dirty="0">
                <a:latin typeface="Trebuchet MS"/>
                <a:cs typeface="Trebuchet MS"/>
              </a:rPr>
              <a:t>d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185" dirty="0">
                <a:latin typeface="Trebuchet MS"/>
                <a:cs typeface="Trebuchet MS"/>
              </a:rPr>
              <a:t>a</a:t>
            </a:r>
            <a:r>
              <a:rPr sz="7350" b="0" spc="-655" dirty="0">
                <a:latin typeface="Trebuchet MS"/>
                <a:cs typeface="Trebuchet MS"/>
              </a:rPr>
              <a:t>n</a:t>
            </a:r>
            <a:r>
              <a:rPr sz="7350" b="0" spc="185" dirty="0">
                <a:latin typeface="Trebuchet MS"/>
                <a:cs typeface="Trebuchet MS"/>
              </a:rPr>
              <a:t>a</a:t>
            </a:r>
            <a:r>
              <a:rPr sz="7350" b="0" spc="-610" dirty="0">
                <a:latin typeface="Trebuchet MS"/>
                <a:cs typeface="Trebuchet MS"/>
              </a:rPr>
              <a:t>l</a:t>
            </a:r>
            <a:r>
              <a:rPr sz="7350" b="0" spc="-560" dirty="0">
                <a:latin typeface="Trebuchet MS"/>
                <a:cs typeface="Trebuchet MS"/>
              </a:rPr>
              <a:t>y</a:t>
            </a:r>
            <a:r>
              <a:rPr sz="7350" b="0" spc="-495" dirty="0">
                <a:latin typeface="Trebuchet MS"/>
                <a:cs typeface="Trebuchet MS"/>
              </a:rPr>
              <a:t>s</a:t>
            </a:r>
            <a:r>
              <a:rPr sz="7350" b="0" spc="-425" dirty="0">
                <a:latin typeface="Trebuchet MS"/>
                <a:cs typeface="Trebuchet MS"/>
              </a:rPr>
              <a:t>i</a:t>
            </a:r>
            <a:r>
              <a:rPr sz="7350" b="0" spc="-490" dirty="0">
                <a:latin typeface="Trebuchet MS"/>
                <a:cs typeface="Trebuchet MS"/>
              </a:rPr>
              <a:t>s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90" dirty="0">
                <a:latin typeface="Trebuchet MS"/>
                <a:cs typeface="Trebuchet MS"/>
              </a:rPr>
              <a:t>b</a:t>
            </a:r>
            <a:r>
              <a:rPr sz="7350" b="0" spc="185" dirty="0">
                <a:latin typeface="Trebuchet MS"/>
                <a:cs typeface="Trebuchet MS"/>
              </a:rPr>
              <a:t>a</a:t>
            </a:r>
            <a:r>
              <a:rPr sz="7350" b="0" spc="-495" dirty="0">
                <a:latin typeface="Trebuchet MS"/>
                <a:cs typeface="Trebuchet MS"/>
              </a:rPr>
              <a:t>s</a:t>
            </a:r>
            <a:r>
              <a:rPr sz="7350" b="0" spc="-240" dirty="0">
                <a:latin typeface="Trebuchet MS"/>
                <a:cs typeface="Trebuchet MS"/>
              </a:rPr>
              <a:t>e</a:t>
            </a:r>
            <a:r>
              <a:rPr sz="7350" b="0" spc="-85" dirty="0">
                <a:latin typeface="Trebuchet MS"/>
                <a:cs typeface="Trebuchet MS"/>
              </a:rPr>
              <a:t>d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150" dirty="0">
                <a:latin typeface="Trebuchet MS"/>
                <a:cs typeface="Trebuchet MS"/>
              </a:rPr>
              <a:t>o</a:t>
            </a:r>
            <a:r>
              <a:rPr sz="7350" b="0" spc="-650" dirty="0">
                <a:latin typeface="Trebuchet MS"/>
                <a:cs typeface="Trebuchet MS"/>
              </a:rPr>
              <a:t>n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90" dirty="0">
                <a:latin typeface="Trebuchet MS"/>
                <a:cs typeface="Trebuchet MS"/>
              </a:rPr>
              <a:t>d</a:t>
            </a:r>
            <a:r>
              <a:rPr sz="7350" b="0" spc="-150" dirty="0">
                <a:latin typeface="Trebuchet MS"/>
                <a:cs typeface="Trebuchet MS"/>
              </a:rPr>
              <a:t>o</a:t>
            </a:r>
            <a:r>
              <a:rPr sz="7350" b="0" spc="-495" dirty="0">
                <a:latin typeface="Trebuchet MS"/>
                <a:cs typeface="Trebuchet MS"/>
              </a:rPr>
              <a:t>s</a:t>
            </a:r>
            <a:r>
              <a:rPr sz="7350" b="0" spc="-240" dirty="0">
                <a:latin typeface="Trebuchet MS"/>
                <a:cs typeface="Trebuchet MS"/>
              </a:rPr>
              <a:t>e</a:t>
            </a:r>
            <a:r>
              <a:rPr sz="7350" b="0" spc="-405" dirty="0">
                <a:latin typeface="Trebuchet MS"/>
                <a:cs typeface="Trebuchet MS"/>
              </a:rPr>
              <a:t>s  </a:t>
            </a:r>
            <a:r>
              <a:rPr sz="7350" b="0" spc="-740" dirty="0">
                <a:latin typeface="Trebuchet MS"/>
                <a:cs typeface="Trebuchet MS"/>
              </a:rPr>
              <a:t>t</a:t>
            </a:r>
            <a:r>
              <a:rPr sz="7350" b="0" spc="185" dirty="0">
                <a:latin typeface="Trebuchet MS"/>
                <a:cs typeface="Trebuchet MS"/>
              </a:rPr>
              <a:t>a</a:t>
            </a:r>
            <a:r>
              <a:rPr sz="7350" b="0" spc="-610" dirty="0">
                <a:latin typeface="Trebuchet MS"/>
                <a:cs typeface="Trebuchet MS"/>
              </a:rPr>
              <a:t>k</a:t>
            </a:r>
            <a:r>
              <a:rPr sz="7350" b="0" spc="-240" dirty="0">
                <a:latin typeface="Trebuchet MS"/>
                <a:cs typeface="Trebuchet MS"/>
              </a:rPr>
              <a:t>e</a:t>
            </a:r>
            <a:r>
              <a:rPr sz="7350" b="0" spc="-650" dirty="0">
                <a:latin typeface="Trebuchet MS"/>
                <a:cs typeface="Trebuchet MS"/>
              </a:rPr>
              <a:t>n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90" dirty="0">
                <a:latin typeface="Trebuchet MS"/>
                <a:cs typeface="Trebuchet MS"/>
              </a:rPr>
              <a:t>b</a:t>
            </a:r>
            <a:r>
              <a:rPr sz="7350" b="0" spc="-555" dirty="0">
                <a:latin typeface="Trebuchet MS"/>
                <a:cs typeface="Trebuchet MS"/>
              </a:rPr>
              <a:t>y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740" dirty="0">
                <a:latin typeface="Trebuchet MS"/>
                <a:cs typeface="Trebuchet MS"/>
              </a:rPr>
              <a:t>t</a:t>
            </a:r>
            <a:r>
              <a:rPr sz="7350" b="0" spc="-695" dirty="0">
                <a:latin typeface="Trebuchet MS"/>
                <a:cs typeface="Trebuchet MS"/>
              </a:rPr>
              <a:t>h</a:t>
            </a:r>
            <a:r>
              <a:rPr sz="7350" b="0" spc="-235" dirty="0">
                <a:latin typeface="Trebuchet MS"/>
                <a:cs typeface="Trebuchet MS"/>
              </a:rPr>
              <a:t>e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560" dirty="0">
                <a:latin typeface="Trebuchet MS"/>
                <a:cs typeface="Trebuchet MS"/>
              </a:rPr>
              <a:t>P</a:t>
            </a:r>
            <a:r>
              <a:rPr sz="7350" b="0" spc="-240" dirty="0">
                <a:latin typeface="Trebuchet MS"/>
                <a:cs typeface="Trebuchet MS"/>
              </a:rPr>
              <a:t>e</a:t>
            </a:r>
            <a:r>
              <a:rPr sz="7350" b="0" spc="-150" dirty="0">
                <a:latin typeface="Trebuchet MS"/>
                <a:cs typeface="Trebuchet MS"/>
              </a:rPr>
              <a:t>o</a:t>
            </a:r>
            <a:r>
              <a:rPr sz="7350" b="0" spc="-90" dirty="0">
                <a:latin typeface="Trebuchet MS"/>
                <a:cs typeface="Trebuchet MS"/>
              </a:rPr>
              <a:t>p</a:t>
            </a:r>
            <a:r>
              <a:rPr sz="7350" b="0" spc="-610" dirty="0">
                <a:latin typeface="Trebuchet MS"/>
                <a:cs typeface="Trebuchet MS"/>
              </a:rPr>
              <a:t>l</a:t>
            </a:r>
            <a:r>
              <a:rPr sz="7350" b="0" spc="-235" dirty="0">
                <a:latin typeface="Trebuchet MS"/>
                <a:cs typeface="Trebuchet MS"/>
              </a:rPr>
              <a:t>e</a:t>
            </a:r>
            <a:r>
              <a:rPr sz="7350" b="0" spc="-405" dirty="0">
                <a:latin typeface="Trebuchet MS"/>
                <a:cs typeface="Trebuchet MS"/>
              </a:rPr>
              <a:t> </a:t>
            </a:r>
            <a:r>
              <a:rPr sz="7350" b="0" spc="-150" dirty="0">
                <a:latin typeface="Trebuchet MS"/>
                <a:cs typeface="Trebuchet MS"/>
              </a:rPr>
              <a:t>o</a:t>
            </a:r>
            <a:r>
              <a:rPr sz="7350" b="0" spc="-645" dirty="0">
                <a:latin typeface="Trebuchet MS"/>
                <a:cs typeface="Trebuchet MS"/>
              </a:rPr>
              <a:t>f</a:t>
            </a:r>
            <a:r>
              <a:rPr sz="7350" b="0" spc="-405" dirty="0">
                <a:latin typeface="Trebuchet MS"/>
                <a:cs typeface="Trebuchet MS"/>
              </a:rPr>
              <a:t> I</a:t>
            </a:r>
            <a:r>
              <a:rPr sz="7350" b="0" spc="-655" dirty="0">
                <a:latin typeface="Trebuchet MS"/>
                <a:cs typeface="Trebuchet MS"/>
              </a:rPr>
              <a:t>n</a:t>
            </a:r>
            <a:r>
              <a:rPr sz="7350" b="0" spc="-90" dirty="0">
                <a:latin typeface="Trebuchet MS"/>
                <a:cs typeface="Trebuchet MS"/>
              </a:rPr>
              <a:t>d</a:t>
            </a:r>
            <a:r>
              <a:rPr sz="7350" b="0" spc="-425" dirty="0">
                <a:latin typeface="Trebuchet MS"/>
                <a:cs typeface="Trebuchet MS"/>
              </a:rPr>
              <a:t>i</a:t>
            </a:r>
            <a:r>
              <a:rPr sz="7350" b="0" spc="185" dirty="0">
                <a:latin typeface="Trebuchet MS"/>
                <a:cs typeface="Trebuchet MS"/>
              </a:rPr>
              <a:t>a</a:t>
            </a:r>
            <a:r>
              <a:rPr sz="7300" b="0" spc="-1245" dirty="0">
                <a:latin typeface="Trebuchet MS"/>
                <a:cs typeface="Trebuchet MS"/>
              </a:rPr>
              <a:t>.</a:t>
            </a:r>
            <a:endParaRPr sz="7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078075"/>
            <a:chOff x="0" y="0"/>
            <a:chExt cx="20104100" cy="15078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5078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699" y="2984005"/>
              <a:ext cx="19693989" cy="782698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5893" y="656226"/>
            <a:ext cx="15638144" cy="1072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50" spc="-40" dirty="0"/>
              <a:t>Software</a:t>
            </a:r>
            <a:r>
              <a:rPr sz="6850" spc="110" dirty="0"/>
              <a:t> </a:t>
            </a:r>
            <a:r>
              <a:rPr sz="6850" spc="160" dirty="0"/>
              <a:t>and</a:t>
            </a:r>
            <a:r>
              <a:rPr sz="6850" spc="114" dirty="0"/>
              <a:t> </a:t>
            </a:r>
            <a:r>
              <a:rPr sz="6850" spc="40" dirty="0"/>
              <a:t>Hardware</a:t>
            </a:r>
            <a:r>
              <a:rPr sz="6850" spc="114" dirty="0"/>
              <a:t> </a:t>
            </a:r>
            <a:r>
              <a:rPr sz="6850" spc="-210" dirty="0"/>
              <a:t>Requirements:</a:t>
            </a:r>
            <a:endParaRPr sz="68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VACCINE</vt:lpstr>
      <vt:lpstr>Introduction:</vt:lpstr>
      <vt:lpstr>PowerPoint Presentation</vt:lpstr>
      <vt:lpstr>Objectives:</vt:lpstr>
      <vt:lpstr>Confirmation of appointment: Citizen Can download the appointment Slip  Appointment is also shared as Sms on  registered mobile number.</vt:lpstr>
      <vt:lpstr>Problem Statement: Building a vaccination drive  Synopsis: Vaccine Registration Portal for the GENERAL  PUBLIC.</vt:lpstr>
      <vt:lpstr>Modules: Registration module : This module contains the  details of registration on Vaccine portal  Appoinment Scheduling : This module contains, a  calendar and an timer to set the particular  appointment for vaccination</vt:lpstr>
      <vt:lpstr>Trend Analysis (Admin side)(Additional): In this  module we set the trend analysis based on doses  taken by the People of India.</vt:lpstr>
      <vt:lpstr>Software and Hardware Requirements:</vt:lpstr>
      <vt:lpstr>PowerPoint Presentation</vt:lpstr>
      <vt:lpstr>Data Dictionary  Appointment table data dictionary</vt:lpstr>
      <vt:lpstr>Vendor table data dictionary</vt:lpstr>
      <vt:lpstr>PowerPoint Presentation</vt:lpstr>
      <vt:lpstr>PowerPoint Presentation</vt:lpstr>
      <vt:lpstr>Data Flow Diagram:</vt:lpstr>
      <vt:lpstr>LEVEL 1</vt:lpstr>
      <vt:lpstr>Demo Pages:</vt:lpstr>
      <vt:lpstr>PowerPoint Presentation</vt:lpstr>
      <vt:lpstr>PowerPoint Presentation</vt:lpstr>
      <vt:lpstr>Bibliography:</vt:lpstr>
      <vt:lpstr>Conclusion</vt:lpstr>
      <vt:lpstr>Admin has a different access and it makes the  job ease!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</dc:title>
  <cp:lastModifiedBy>Unknown User</cp:lastModifiedBy>
  <cp:revision>1</cp:revision>
  <dcterms:created xsi:type="dcterms:W3CDTF">2021-08-01T18:25:12Z</dcterms:created>
  <dcterms:modified xsi:type="dcterms:W3CDTF">2021-08-01T18:28:59Z</dcterms:modified>
</cp:coreProperties>
</file>